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54"/>
  </p:notesMasterIdLst>
  <p:sldIdLst>
    <p:sldId id="338" r:id="rId5"/>
    <p:sldId id="339" r:id="rId6"/>
    <p:sldId id="317" r:id="rId7"/>
    <p:sldId id="312" r:id="rId8"/>
    <p:sldId id="266" r:id="rId9"/>
    <p:sldId id="373" r:id="rId10"/>
    <p:sldId id="383" r:id="rId11"/>
    <p:sldId id="384" r:id="rId12"/>
    <p:sldId id="260" r:id="rId13"/>
    <p:sldId id="357" r:id="rId14"/>
    <p:sldId id="358" r:id="rId15"/>
    <p:sldId id="359" r:id="rId16"/>
    <p:sldId id="306" r:id="rId17"/>
    <p:sldId id="380" r:id="rId18"/>
    <p:sldId id="381" r:id="rId19"/>
    <p:sldId id="382" r:id="rId20"/>
    <p:sldId id="390" r:id="rId21"/>
    <p:sldId id="391" r:id="rId22"/>
    <p:sldId id="392" r:id="rId23"/>
    <p:sldId id="331" r:id="rId24"/>
    <p:sldId id="396" r:id="rId25"/>
    <p:sldId id="395" r:id="rId26"/>
    <p:sldId id="372" r:id="rId27"/>
    <p:sldId id="397" r:id="rId28"/>
    <p:sldId id="368" r:id="rId29"/>
    <p:sldId id="374" r:id="rId30"/>
    <p:sldId id="408" r:id="rId31"/>
    <p:sldId id="409" r:id="rId32"/>
    <p:sldId id="370" r:id="rId33"/>
    <p:sldId id="398" r:id="rId34"/>
    <p:sldId id="334" r:id="rId35"/>
    <p:sldId id="335" r:id="rId36"/>
    <p:sldId id="385" r:id="rId37"/>
    <p:sldId id="386" r:id="rId38"/>
    <p:sldId id="399" r:id="rId39"/>
    <p:sldId id="388" r:id="rId40"/>
    <p:sldId id="393" r:id="rId41"/>
    <p:sldId id="403" r:id="rId42"/>
    <p:sldId id="304" r:id="rId43"/>
    <p:sldId id="375" r:id="rId44"/>
    <p:sldId id="377" r:id="rId45"/>
    <p:sldId id="378" r:id="rId46"/>
    <p:sldId id="379" r:id="rId47"/>
    <p:sldId id="350" r:id="rId48"/>
    <p:sldId id="404" r:id="rId49"/>
    <p:sldId id="407" r:id="rId50"/>
    <p:sldId id="406" r:id="rId51"/>
    <p:sldId id="405" r:id="rId52"/>
    <p:sldId id="308" r:id="rId53"/>
  </p:sldIdLst>
  <p:sldSz cx="9144000" cy="5143500" type="screen16x9"/>
  <p:notesSz cx="6858000" cy="9144000"/>
  <p:embeddedFontLst>
    <p:embeddedFont>
      <p:font typeface="Bebas Neue" panose="020B0606020202050201" pitchFamily="34" charset="0"/>
      <p:regular r:id="rId55"/>
    </p:embeddedFont>
    <p:embeddedFont>
      <p:font typeface="Lexend Deca Light" panose="020B0604020202020204" charset="0"/>
      <p:regular r:id="rId56"/>
      <p:bold r:id="rId57"/>
    </p:embeddedFont>
    <p:embeddedFont>
      <p:font typeface="Montserrat" panose="00000500000000000000" pitchFamily="2" charset="0"/>
      <p:regular r:id="rId58"/>
      <p:bold r:id="rId59"/>
      <p:italic r:id="rId60"/>
      <p:boldItalic r:id="rId61"/>
    </p:embeddedFont>
    <p:embeddedFont>
      <p:font typeface="Roboto Condensed Light" panose="02000000000000000000" pitchFamily="2"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3E59"/>
    <a:srgbClr val="315277"/>
    <a:srgbClr val="162535"/>
    <a:srgbClr val="C1E8F1"/>
    <a:srgbClr val="2BA2C0"/>
    <a:srgbClr val="D7A813"/>
    <a:srgbClr val="C2D9FA"/>
    <a:srgbClr val="BFDCBE"/>
    <a:srgbClr val="FFC993"/>
    <a:srgbClr val="2AA4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551EF4-C49D-490A-BD7C-6A47CF334ACC}" v="528" dt="2025-07-25T07:46:21.218"/>
    <p1510:client id="{E56230DC-E167-4CC2-98F8-C01DF7B07F98}" v="263" dt="2025-07-25T08:43:56.761"/>
  </p1510:revLst>
</p1510:revInfo>
</file>

<file path=ppt/tableStyles.xml><?xml version="1.0" encoding="utf-8"?>
<a:tblStyleLst xmlns:a="http://schemas.openxmlformats.org/drawingml/2006/main" def="{A3AC64DA-EA28-4C19-B112-6124A60D924F}">
  <a:tblStyle styleId="{A3AC64DA-EA28-4C19-B112-6124A60D92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52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H KAI YI" userId="33c83e4f-949e-47f0-83ab-32013274bf95" providerId="ADAL" clId="{78551EF4-C49D-490A-BD7C-6A47CF334ACC}"/>
    <pc:docChg chg="undo redo custSel addSld delSld modSld sldOrd">
      <pc:chgData name="TEH KAI YI" userId="33c83e4f-949e-47f0-83ab-32013274bf95" providerId="ADAL" clId="{78551EF4-C49D-490A-BD7C-6A47CF334ACC}" dt="2025-07-25T08:49:47.113" v="4202" actId="1076"/>
      <pc:docMkLst>
        <pc:docMk/>
      </pc:docMkLst>
      <pc:sldChg chg="addSp delSp modSp mod delAnim modAnim">
        <pc:chgData name="TEH KAI YI" userId="33c83e4f-949e-47f0-83ab-32013274bf95" providerId="ADAL" clId="{78551EF4-C49D-490A-BD7C-6A47CF334ACC}" dt="2025-07-25T08:49:30.488" v="4199" actId="1076"/>
        <pc:sldMkLst>
          <pc:docMk/>
          <pc:sldMk cId="0" sldId="260"/>
        </pc:sldMkLst>
        <pc:spChg chg="mod">
          <ac:chgData name="TEH KAI YI" userId="33c83e4f-949e-47f0-83ab-32013274bf95" providerId="ADAL" clId="{78551EF4-C49D-490A-BD7C-6A47CF334ACC}" dt="2025-07-25T08:49:30.488" v="4199" actId="1076"/>
          <ac:spMkLst>
            <pc:docMk/>
            <pc:sldMk cId="0" sldId="260"/>
            <ac:spMk id="3" creationId="{31E60CBA-35EC-18D6-D6AF-7D728FD02286}"/>
          </ac:spMkLst>
        </pc:spChg>
        <pc:spChg chg="mod">
          <ac:chgData name="TEH KAI YI" userId="33c83e4f-949e-47f0-83ab-32013274bf95" providerId="ADAL" clId="{78551EF4-C49D-490A-BD7C-6A47CF334ACC}" dt="2025-07-25T08:49:30.488" v="4199" actId="1076"/>
          <ac:spMkLst>
            <pc:docMk/>
            <pc:sldMk cId="0" sldId="260"/>
            <ac:spMk id="5" creationId="{7EFAE5C3-2F30-5C33-1E97-434EBC324697}"/>
          </ac:spMkLst>
        </pc:spChg>
        <pc:spChg chg="mod">
          <ac:chgData name="TEH KAI YI" userId="33c83e4f-949e-47f0-83ab-32013274bf95" providerId="ADAL" clId="{78551EF4-C49D-490A-BD7C-6A47CF334ACC}" dt="2025-07-25T08:49:30.488" v="4199" actId="1076"/>
          <ac:spMkLst>
            <pc:docMk/>
            <pc:sldMk cId="0" sldId="260"/>
            <ac:spMk id="7" creationId="{17F8F907-5CF9-9BF6-3334-860E8E5F8D22}"/>
          </ac:spMkLst>
        </pc:spChg>
        <pc:spChg chg="mod">
          <ac:chgData name="TEH KAI YI" userId="33c83e4f-949e-47f0-83ab-32013274bf95" providerId="ADAL" clId="{78551EF4-C49D-490A-BD7C-6A47CF334ACC}" dt="2025-07-25T08:49:30.488" v="4199" actId="1076"/>
          <ac:spMkLst>
            <pc:docMk/>
            <pc:sldMk cId="0" sldId="260"/>
            <ac:spMk id="12" creationId="{E32AD33D-3B23-26EE-5F5A-7123BD0DFE7F}"/>
          </ac:spMkLst>
        </pc:spChg>
        <pc:spChg chg="mod">
          <ac:chgData name="TEH KAI YI" userId="33c83e4f-949e-47f0-83ab-32013274bf95" providerId="ADAL" clId="{78551EF4-C49D-490A-BD7C-6A47CF334ACC}" dt="2025-07-25T04:13:22.213" v="2897" actId="1076"/>
          <ac:spMkLst>
            <pc:docMk/>
            <pc:sldMk cId="0" sldId="260"/>
            <ac:spMk id="13" creationId="{DC5CAA9E-6C58-B016-DD18-9317400E6461}"/>
          </ac:spMkLst>
        </pc:spChg>
        <pc:spChg chg="mod">
          <ac:chgData name="TEH KAI YI" userId="33c83e4f-949e-47f0-83ab-32013274bf95" providerId="ADAL" clId="{78551EF4-C49D-490A-BD7C-6A47CF334ACC}" dt="2025-07-25T08:49:30.488" v="4199" actId="1076"/>
          <ac:spMkLst>
            <pc:docMk/>
            <pc:sldMk cId="0" sldId="260"/>
            <ac:spMk id="14" creationId="{07BEB6AD-CBE7-D588-C5A6-88C81C57066C}"/>
          </ac:spMkLst>
        </pc:spChg>
        <pc:spChg chg="mod">
          <ac:chgData name="TEH KAI YI" userId="33c83e4f-949e-47f0-83ab-32013274bf95" providerId="ADAL" clId="{78551EF4-C49D-490A-BD7C-6A47CF334ACC}" dt="2025-07-25T08:49:30.488" v="4199" actId="1076"/>
          <ac:spMkLst>
            <pc:docMk/>
            <pc:sldMk cId="0" sldId="260"/>
            <ac:spMk id="16" creationId="{5D8DBCF0-6779-207D-85F5-1AF5D33D57C9}"/>
          </ac:spMkLst>
        </pc:spChg>
        <pc:spChg chg="mod">
          <ac:chgData name="TEH KAI YI" userId="33c83e4f-949e-47f0-83ab-32013274bf95" providerId="ADAL" clId="{78551EF4-C49D-490A-BD7C-6A47CF334ACC}" dt="2025-07-25T08:49:30.488" v="4199" actId="1076"/>
          <ac:spMkLst>
            <pc:docMk/>
            <pc:sldMk cId="0" sldId="260"/>
            <ac:spMk id="19" creationId="{026F6A1D-EE64-34A6-A1A9-EA311AA3A2F5}"/>
          </ac:spMkLst>
        </pc:spChg>
        <pc:spChg chg="mod">
          <ac:chgData name="TEH KAI YI" userId="33c83e4f-949e-47f0-83ab-32013274bf95" providerId="ADAL" clId="{78551EF4-C49D-490A-BD7C-6A47CF334ACC}" dt="2025-07-25T08:49:30.488" v="4199" actId="1076"/>
          <ac:spMkLst>
            <pc:docMk/>
            <pc:sldMk cId="0" sldId="260"/>
            <ac:spMk id="49" creationId="{E2D63710-E876-9BD4-5889-FF2B9EE16BA9}"/>
          </ac:spMkLst>
        </pc:spChg>
        <pc:grpChg chg="mod">
          <ac:chgData name="TEH KAI YI" userId="33c83e4f-949e-47f0-83ab-32013274bf95" providerId="ADAL" clId="{78551EF4-C49D-490A-BD7C-6A47CF334ACC}" dt="2025-07-25T04:13:33.684" v="2900" actId="1076"/>
          <ac:grpSpMkLst>
            <pc:docMk/>
            <pc:sldMk cId="0" sldId="260"/>
            <ac:grpSpMk id="15" creationId="{1EFD61DE-BFCC-186B-BEFE-F5726A804D6A}"/>
          </ac:grpSpMkLst>
        </pc:grpChg>
        <pc:grpChg chg="mod">
          <ac:chgData name="TEH KAI YI" userId="33c83e4f-949e-47f0-83ab-32013274bf95" providerId="ADAL" clId="{78551EF4-C49D-490A-BD7C-6A47CF334ACC}" dt="2025-07-25T08:49:30.488" v="4199" actId="1076"/>
          <ac:grpSpMkLst>
            <pc:docMk/>
            <pc:sldMk cId="0" sldId="260"/>
            <ac:grpSpMk id="18" creationId="{A32B4EBC-1E94-B06B-C768-A619709A42B4}"/>
          </ac:grpSpMkLst>
        </pc:grpChg>
        <pc:grpChg chg="mod">
          <ac:chgData name="TEH KAI YI" userId="33c83e4f-949e-47f0-83ab-32013274bf95" providerId="ADAL" clId="{78551EF4-C49D-490A-BD7C-6A47CF334ACC}" dt="2025-07-25T08:49:30.488" v="4199" actId="1076"/>
          <ac:grpSpMkLst>
            <pc:docMk/>
            <pc:sldMk cId="0" sldId="260"/>
            <ac:grpSpMk id="20" creationId="{CEDE1465-DD4E-931D-AB26-AD74CA5472C5}"/>
          </ac:grpSpMkLst>
        </pc:grpChg>
        <pc:grpChg chg="mod">
          <ac:chgData name="TEH KAI YI" userId="33c83e4f-949e-47f0-83ab-32013274bf95" providerId="ADAL" clId="{78551EF4-C49D-490A-BD7C-6A47CF334ACC}" dt="2025-07-25T04:13:25.419" v="2898" actId="1076"/>
          <ac:grpSpMkLst>
            <pc:docMk/>
            <pc:sldMk cId="0" sldId="260"/>
            <ac:grpSpMk id="25" creationId="{8EC66334-35DA-3969-7E0F-6CFB22944E1E}"/>
          </ac:grpSpMkLst>
        </pc:grpChg>
        <pc:picChg chg="add del mod">
          <ac:chgData name="TEH KAI YI" userId="33c83e4f-949e-47f0-83ab-32013274bf95" providerId="ADAL" clId="{78551EF4-C49D-490A-BD7C-6A47CF334ACC}" dt="2025-07-25T04:10:31.002" v="2844" actId="478"/>
          <ac:picMkLst>
            <pc:docMk/>
            <pc:sldMk cId="0" sldId="260"/>
            <ac:picMk id="11" creationId="{349E26CD-1CEB-645A-68E8-DCF1C843CBFE}"/>
          </ac:picMkLst>
        </pc:picChg>
        <pc:picChg chg="add mod">
          <ac:chgData name="TEH KAI YI" userId="33c83e4f-949e-47f0-83ab-32013274bf95" providerId="ADAL" clId="{78551EF4-C49D-490A-BD7C-6A47CF334ACC}" dt="2025-07-25T04:13:27.519" v="2899" actId="1076"/>
          <ac:picMkLst>
            <pc:docMk/>
            <pc:sldMk cId="0" sldId="260"/>
            <ac:picMk id="21" creationId="{55AEC1BC-1128-D3EB-0DAB-D167A139563A}"/>
          </ac:picMkLst>
        </pc:picChg>
      </pc:sldChg>
      <pc:sldChg chg="modSp mod">
        <pc:chgData name="TEH KAI YI" userId="33c83e4f-949e-47f0-83ab-32013274bf95" providerId="ADAL" clId="{78551EF4-C49D-490A-BD7C-6A47CF334ACC}" dt="2025-07-15T03:15:49.111" v="58" actId="1076"/>
        <pc:sldMkLst>
          <pc:docMk/>
          <pc:sldMk cId="0" sldId="266"/>
        </pc:sldMkLst>
        <pc:spChg chg="mod">
          <ac:chgData name="TEH KAI YI" userId="33c83e4f-949e-47f0-83ab-32013274bf95" providerId="ADAL" clId="{78551EF4-C49D-490A-BD7C-6A47CF334ACC}" dt="2025-07-15T03:15:30.089" v="57" actId="404"/>
          <ac:spMkLst>
            <pc:docMk/>
            <pc:sldMk cId="0" sldId="266"/>
            <ac:spMk id="6" creationId="{2C2E2BE3-4DB4-CBD3-45FE-77136C54B9D8}"/>
          </ac:spMkLst>
        </pc:spChg>
        <pc:grpChg chg="mod">
          <ac:chgData name="TEH KAI YI" userId="33c83e4f-949e-47f0-83ab-32013274bf95" providerId="ADAL" clId="{78551EF4-C49D-490A-BD7C-6A47CF334ACC}" dt="2025-07-15T03:15:49.111" v="58" actId="1076"/>
          <ac:grpSpMkLst>
            <pc:docMk/>
            <pc:sldMk cId="0" sldId="266"/>
            <ac:grpSpMk id="8" creationId="{363C5578-11D7-D2CF-555E-9AD23C65681B}"/>
          </ac:grpSpMkLst>
        </pc:grpChg>
      </pc:sldChg>
      <pc:sldChg chg="addSp modSp">
        <pc:chgData name="TEH KAI YI" userId="33c83e4f-949e-47f0-83ab-32013274bf95" providerId="ADAL" clId="{78551EF4-C49D-490A-BD7C-6A47CF334ACC}" dt="2025-07-25T04:19:27.270" v="2974"/>
        <pc:sldMkLst>
          <pc:docMk/>
          <pc:sldMk cId="4057363033" sldId="304"/>
        </pc:sldMkLst>
        <pc:picChg chg="add mod">
          <ac:chgData name="TEH KAI YI" userId="33c83e4f-949e-47f0-83ab-32013274bf95" providerId="ADAL" clId="{78551EF4-C49D-490A-BD7C-6A47CF334ACC}" dt="2025-07-25T04:19:27.270" v="2974"/>
          <ac:picMkLst>
            <pc:docMk/>
            <pc:sldMk cId="4057363033" sldId="304"/>
            <ac:picMk id="3" creationId="{9C2E4ACE-3244-B7C3-21BE-8FDC6160FD71}"/>
          </ac:picMkLst>
        </pc:picChg>
      </pc:sldChg>
      <pc:sldChg chg="addSp modSp mod modAnim">
        <pc:chgData name="TEH KAI YI" userId="33c83e4f-949e-47f0-83ab-32013274bf95" providerId="ADAL" clId="{78551EF4-C49D-490A-BD7C-6A47CF334ACC}" dt="2025-07-25T04:17:22.192" v="2942"/>
        <pc:sldMkLst>
          <pc:docMk/>
          <pc:sldMk cId="3897320827" sldId="306"/>
        </pc:sldMkLst>
        <pc:picChg chg="add mod">
          <ac:chgData name="TEH KAI YI" userId="33c83e4f-949e-47f0-83ab-32013274bf95" providerId="ADAL" clId="{78551EF4-C49D-490A-BD7C-6A47CF334ACC}" dt="2025-07-25T04:15:29.193" v="2918" actId="1036"/>
          <ac:picMkLst>
            <pc:docMk/>
            <pc:sldMk cId="3897320827" sldId="306"/>
            <ac:picMk id="2" creationId="{F460E0CC-713D-2192-98AB-0387C3A9052D}"/>
          </ac:picMkLst>
        </pc:picChg>
      </pc:sldChg>
      <pc:sldChg chg="addSp modSp mod ord">
        <pc:chgData name="TEH KAI YI" userId="33c83e4f-949e-47f0-83ab-32013274bf95" providerId="ADAL" clId="{78551EF4-C49D-490A-BD7C-6A47CF334ACC}" dt="2025-07-25T04:21:41.380" v="3080"/>
        <pc:sldMkLst>
          <pc:docMk/>
          <pc:sldMk cId="862639967" sldId="308"/>
        </pc:sldMkLst>
        <pc:picChg chg="add mod">
          <ac:chgData name="TEH KAI YI" userId="33c83e4f-949e-47f0-83ab-32013274bf95" providerId="ADAL" clId="{78551EF4-C49D-490A-BD7C-6A47CF334ACC}" dt="2025-07-25T04:20:02.960" v="2986" actId="1076"/>
          <ac:picMkLst>
            <pc:docMk/>
            <pc:sldMk cId="862639967" sldId="308"/>
            <ac:picMk id="2" creationId="{81C804E8-9E11-9F62-A6A4-14FC4CD9BF79}"/>
          </ac:picMkLst>
        </pc:picChg>
      </pc:sldChg>
      <pc:sldChg chg="addSp modSp modAnim">
        <pc:chgData name="TEH KAI YI" userId="33c83e4f-949e-47f0-83ab-32013274bf95" providerId="ADAL" clId="{78551EF4-C49D-490A-BD7C-6A47CF334ACC}" dt="2025-07-25T07:46:21.218" v="4197"/>
        <pc:sldMkLst>
          <pc:docMk/>
          <pc:sldMk cId="1889728124" sldId="317"/>
        </pc:sldMkLst>
        <pc:picChg chg="add mod">
          <ac:chgData name="TEH KAI YI" userId="33c83e4f-949e-47f0-83ab-32013274bf95" providerId="ADAL" clId="{78551EF4-C49D-490A-BD7C-6A47CF334ACC}" dt="2025-07-25T07:46:21.218" v="4197"/>
          <ac:picMkLst>
            <pc:docMk/>
            <pc:sldMk cId="1889728124" sldId="317"/>
            <ac:picMk id="2" creationId="{5C8174B3-20CE-2EE6-649A-9D1CA7B57EAB}"/>
          </ac:picMkLst>
        </pc:picChg>
      </pc:sldChg>
      <pc:sldChg chg="addSp delSp modSp mod">
        <pc:chgData name="TEH KAI YI" userId="33c83e4f-949e-47f0-83ab-32013274bf95" providerId="ADAL" clId="{78551EF4-C49D-490A-BD7C-6A47CF334ACC}" dt="2025-07-25T04:18:10.725" v="2952" actId="1076"/>
        <pc:sldMkLst>
          <pc:docMk/>
          <pc:sldMk cId="1791387656" sldId="331"/>
        </pc:sldMkLst>
        <pc:picChg chg="add mod modCrop">
          <ac:chgData name="TEH KAI YI" userId="33c83e4f-949e-47f0-83ab-32013274bf95" providerId="ADAL" clId="{78551EF4-C49D-490A-BD7C-6A47CF334ACC}" dt="2025-07-15T08:25:38.474" v="106" actId="14100"/>
          <ac:picMkLst>
            <pc:docMk/>
            <pc:sldMk cId="1791387656" sldId="331"/>
            <ac:picMk id="2" creationId="{DC535F71-A36A-E440-2169-F1A71EA1548A}"/>
          </ac:picMkLst>
        </pc:picChg>
        <pc:picChg chg="add mod">
          <ac:chgData name="TEH KAI YI" userId="33c83e4f-949e-47f0-83ab-32013274bf95" providerId="ADAL" clId="{78551EF4-C49D-490A-BD7C-6A47CF334ACC}" dt="2025-07-25T04:18:10.725" v="2952" actId="1076"/>
          <ac:picMkLst>
            <pc:docMk/>
            <pc:sldMk cId="1791387656" sldId="331"/>
            <ac:picMk id="3" creationId="{4EFBA223-644B-DC13-8E23-A2B084EA0497}"/>
          </ac:picMkLst>
        </pc:picChg>
      </pc:sldChg>
      <pc:sldChg chg="addSp modSp mod">
        <pc:chgData name="TEH KAI YI" userId="33c83e4f-949e-47f0-83ab-32013274bf95" providerId="ADAL" clId="{78551EF4-C49D-490A-BD7C-6A47CF334ACC}" dt="2025-07-25T04:18:42.271" v="2960" actId="1076"/>
        <pc:sldMkLst>
          <pc:docMk/>
          <pc:sldMk cId="4263318797" sldId="334"/>
        </pc:sldMkLst>
        <pc:picChg chg="add mod">
          <ac:chgData name="TEH KAI YI" userId="33c83e4f-949e-47f0-83ab-32013274bf95" providerId="ADAL" clId="{78551EF4-C49D-490A-BD7C-6A47CF334ACC}" dt="2025-07-25T04:18:42.271" v="2960" actId="1076"/>
          <ac:picMkLst>
            <pc:docMk/>
            <pc:sldMk cId="4263318797" sldId="334"/>
            <ac:picMk id="3" creationId="{C5C8DBD9-045F-C084-B643-A6D89D4F3D72}"/>
          </ac:picMkLst>
        </pc:picChg>
      </pc:sldChg>
      <pc:sldChg chg="addSp delSp modSp mod">
        <pc:chgData name="TEH KAI YI" userId="33c83e4f-949e-47f0-83ab-32013274bf95" providerId="ADAL" clId="{78551EF4-C49D-490A-BD7C-6A47CF334ACC}" dt="2025-07-25T04:18:52.110" v="2963" actId="1076"/>
        <pc:sldMkLst>
          <pc:docMk/>
          <pc:sldMk cId="1540982184" sldId="335"/>
        </pc:sldMkLst>
        <pc:spChg chg="mod ord">
          <ac:chgData name="TEH KAI YI" userId="33c83e4f-949e-47f0-83ab-32013274bf95" providerId="ADAL" clId="{78551EF4-C49D-490A-BD7C-6A47CF334ACC}" dt="2025-07-15T16:16:51.306" v="1093" actId="171"/>
          <ac:spMkLst>
            <pc:docMk/>
            <pc:sldMk cId="1540982184" sldId="335"/>
            <ac:spMk id="4" creationId="{497EF662-3947-66F0-6EFA-5F3D292F8BC4}"/>
          </ac:spMkLst>
        </pc:spChg>
        <pc:spChg chg="add mod">
          <ac:chgData name="TEH KAI YI" userId="33c83e4f-949e-47f0-83ab-32013274bf95" providerId="ADAL" clId="{78551EF4-C49D-490A-BD7C-6A47CF334ACC}" dt="2025-07-16T02:56:07.045" v="1895" actId="14100"/>
          <ac:spMkLst>
            <pc:docMk/>
            <pc:sldMk cId="1540982184" sldId="335"/>
            <ac:spMk id="5" creationId="{45871B0D-9165-D2FC-EA3C-8AD9B208E74A}"/>
          </ac:spMkLst>
        </pc:spChg>
        <pc:spChg chg="add mod">
          <ac:chgData name="TEH KAI YI" userId="33c83e4f-949e-47f0-83ab-32013274bf95" providerId="ADAL" clId="{78551EF4-C49D-490A-BD7C-6A47CF334ACC}" dt="2025-07-17T14:23:41.414" v="2215" actId="1037"/>
          <ac:spMkLst>
            <pc:docMk/>
            <pc:sldMk cId="1540982184" sldId="335"/>
            <ac:spMk id="7" creationId="{3BD3E2C9-EA3D-4993-601A-9D5556FC7DB5}"/>
          </ac:spMkLst>
        </pc:spChg>
        <pc:spChg chg="mod">
          <ac:chgData name="TEH KAI YI" userId="33c83e4f-949e-47f0-83ab-32013274bf95" providerId="ADAL" clId="{78551EF4-C49D-490A-BD7C-6A47CF334ACC}" dt="2025-07-17T15:03:23.756" v="2255" actId="1076"/>
          <ac:spMkLst>
            <pc:docMk/>
            <pc:sldMk cId="1540982184" sldId="335"/>
            <ac:spMk id="21" creationId="{FB24446B-7A4F-51B1-3A7F-FD61BE063FB2}"/>
          </ac:spMkLst>
        </pc:spChg>
        <pc:picChg chg="add mod ord">
          <ac:chgData name="TEH KAI YI" userId="33c83e4f-949e-47f0-83ab-32013274bf95" providerId="ADAL" clId="{78551EF4-C49D-490A-BD7C-6A47CF334ACC}" dt="2025-07-15T16:16:48.511" v="1092" actId="171"/>
          <ac:picMkLst>
            <pc:docMk/>
            <pc:sldMk cId="1540982184" sldId="335"/>
            <ac:picMk id="6" creationId="{3168E619-5E3F-67BD-C26C-1188860A02B7}"/>
          </ac:picMkLst>
        </pc:picChg>
        <pc:picChg chg="add mod">
          <ac:chgData name="TEH KAI YI" userId="33c83e4f-949e-47f0-83ab-32013274bf95" providerId="ADAL" clId="{78551EF4-C49D-490A-BD7C-6A47CF334ACC}" dt="2025-07-25T04:18:52.110" v="2963" actId="1076"/>
          <ac:picMkLst>
            <pc:docMk/>
            <pc:sldMk cId="1540982184" sldId="335"/>
            <ac:picMk id="8" creationId="{219588E7-0A4F-4447-4AA3-1AC19CEEE890}"/>
          </ac:picMkLst>
        </pc:picChg>
      </pc:sldChg>
      <pc:sldChg chg="addSp modSp modAnim">
        <pc:chgData name="TEH KAI YI" userId="33c83e4f-949e-47f0-83ab-32013274bf95" providerId="ADAL" clId="{78551EF4-C49D-490A-BD7C-6A47CF334ACC}" dt="2025-07-25T07:46:19.257" v="4195"/>
        <pc:sldMkLst>
          <pc:docMk/>
          <pc:sldMk cId="2369213605" sldId="338"/>
        </pc:sldMkLst>
        <pc:picChg chg="add mod">
          <ac:chgData name="TEH KAI YI" userId="33c83e4f-949e-47f0-83ab-32013274bf95" providerId="ADAL" clId="{78551EF4-C49D-490A-BD7C-6A47CF334ACC}" dt="2025-07-25T07:46:19.257" v="4195"/>
          <ac:picMkLst>
            <pc:docMk/>
            <pc:sldMk cId="2369213605" sldId="338"/>
            <ac:picMk id="2" creationId="{C1C9244C-8814-6D25-E6CA-A29DFBAAAA96}"/>
          </ac:picMkLst>
        </pc:picChg>
      </pc:sldChg>
      <pc:sldChg chg="addSp modSp modAnim">
        <pc:chgData name="TEH KAI YI" userId="33c83e4f-949e-47f0-83ab-32013274bf95" providerId="ADAL" clId="{78551EF4-C49D-490A-BD7C-6A47CF334ACC}" dt="2025-07-25T07:46:20.341" v="4196"/>
        <pc:sldMkLst>
          <pc:docMk/>
          <pc:sldMk cId="2929085789" sldId="339"/>
        </pc:sldMkLst>
        <pc:picChg chg="add mod">
          <ac:chgData name="TEH KAI YI" userId="33c83e4f-949e-47f0-83ab-32013274bf95" providerId="ADAL" clId="{78551EF4-C49D-490A-BD7C-6A47CF334ACC}" dt="2025-07-25T07:46:20.341" v="4196"/>
          <ac:picMkLst>
            <pc:docMk/>
            <pc:sldMk cId="2929085789" sldId="339"/>
            <ac:picMk id="3" creationId="{CC932DEE-4EB2-5B57-26B1-5CB0FB646271}"/>
          </ac:picMkLst>
        </pc:picChg>
      </pc:sldChg>
      <pc:sldChg chg="addSp modSp mod">
        <pc:chgData name="TEH KAI YI" userId="33c83e4f-949e-47f0-83ab-32013274bf95" providerId="ADAL" clId="{78551EF4-C49D-490A-BD7C-6A47CF334ACC}" dt="2025-07-25T04:19:41.117" v="2981" actId="14100"/>
        <pc:sldMkLst>
          <pc:docMk/>
          <pc:sldMk cId="568650028" sldId="350"/>
        </pc:sldMkLst>
        <pc:spChg chg="mod">
          <ac:chgData name="TEH KAI YI" userId="33c83e4f-949e-47f0-83ab-32013274bf95" providerId="ADAL" clId="{78551EF4-C49D-490A-BD7C-6A47CF334ACC}" dt="2025-07-15T03:14:11.298" v="32" actId="2710"/>
          <ac:spMkLst>
            <pc:docMk/>
            <pc:sldMk cId="568650028" sldId="350"/>
            <ac:spMk id="601" creationId="{DC120BB3-5A0D-D02E-77A5-D4D4CE153401}"/>
          </ac:spMkLst>
        </pc:spChg>
        <pc:picChg chg="add mod">
          <ac:chgData name="TEH KAI YI" userId="33c83e4f-949e-47f0-83ab-32013274bf95" providerId="ADAL" clId="{78551EF4-C49D-490A-BD7C-6A47CF334ACC}" dt="2025-07-25T04:19:41.117" v="2981" actId="14100"/>
          <ac:picMkLst>
            <pc:docMk/>
            <pc:sldMk cId="568650028" sldId="350"/>
            <ac:picMk id="2" creationId="{9A6D86A8-F9C0-D648-7A8F-6736E8CE4D92}"/>
          </ac:picMkLst>
        </pc:picChg>
      </pc:sldChg>
      <pc:sldChg chg="addSp delSp modSp mod modAnim">
        <pc:chgData name="TEH KAI YI" userId="33c83e4f-949e-47f0-83ab-32013274bf95" providerId="ADAL" clId="{78551EF4-C49D-490A-BD7C-6A47CF334ACC}" dt="2025-07-25T08:49:40.849" v="4201" actId="1076"/>
        <pc:sldMkLst>
          <pc:docMk/>
          <pc:sldMk cId="4084310427" sldId="357"/>
        </pc:sldMkLst>
        <pc:spChg chg="mod">
          <ac:chgData name="TEH KAI YI" userId="33c83e4f-949e-47f0-83ab-32013274bf95" providerId="ADAL" clId="{78551EF4-C49D-490A-BD7C-6A47CF334ACC}" dt="2025-07-25T08:49:40.849" v="4201" actId="1076"/>
          <ac:spMkLst>
            <pc:docMk/>
            <pc:sldMk cId="4084310427" sldId="357"/>
            <ac:spMk id="2" creationId="{F24CF1BF-992E-21D0-D6E9-8DCDA2AA89D3}"/>
          </ac:spMkLst>
        </pc:spChg>
        <pc:spChg chg="mod">
          <ac:chgData name="TEH KAI YI" userId="33c83e4f-949e-47f0-83ab-32013274bf95" providerId="ADAL" clId="{78551EF4-C49D-490A-BD7C-6A47CF334ACC}" dt="2025-07-25T08:49:40.849" v="4201" actId="1076"/>
          <ac:spMkLst>
            <pc:docMk/>
            <pc:sldMk cId="4084310427" sldId="357"/>
            <ac:spMk id="3" creationId="{28FB2313-679B-7C22-6B1E-ECCA1BBA8484}"/>
          </ac:spMkLst>
        </pc:spChg>
        <pc:spChg chg="del">
          <ac:chgData name="TEH KAI YI" userId="33c83e4f-949e-47f0-83ab-32013274bf95" providerId="ADAL" clId="{78551EF4-C49D-490A-BD7C-6A47CF334ACC}" dt="2025-07-25T04:13:45.918" v="2901" actId="478"/>
          <ac:spMkLst>
            <pc:docMk/>
            <pc:sldMk cId="4084310427" sldId="357"/>
            <ac:spMk id="4" creationId="{CEF70F6E-D16A-0A23-8B75-6D367D5F9ED2}"/>
          </ac:spMkLst>
        </pc:spChg>
        <pc:spChg chg="mod">
          <ac:chgData name="TEH KAI YI" userId="33c83e4f-949e-47f0-83ab-32013274bf95" providerId="ADAL" clId="{78551EF4-C49D-490A-BD7C-6A47CF334ACC}" dt="2025-07-25T08:49:40.849" v="4201" actId="1076"/>
          <ac:spMkLst>
            <pc:docMk/>
            <pc:sldMk cId="4084310427" sldId="357"/>
            <ac:spMk id="5" creationId="{A4955E30-2593-68D6-81BC-77D51A753AF0}"/>
          </ac:spMkLst>
        </pc:spChg>
        <pc:spChg chg="mod">
          <ac:chgData name="TEH KAI YI" userId="33c83e4f-949e-47f0-83ab-32013274bf95" providerId="ADAL" clId="{78551EF4-C49D-490A-BD7C-6A47CF334ACC}" dt="2025-07-25T08:49:40.849" v="4201" actId="1076"/>
          <ac:spMkLst>
            <pc:docMk/>
            <pc:sldMk cId="4084310427" sldId="357"/>
            <ac:spMk id="7" creationId="{ACC4E349-4B8D-1EED-A7CF-C93F241E5DA6}"/>
          </ac:spMkLst>
        </pc:spChg>
        <pc:spChg chg="mod">
          <ac:chgData name="TEH KAI YI" userId="33c83e4f-949e-47f0-83ab-32013274bf95" providerId="ADAL" clId="{78551EF4-C49D-490A-BD7C-6A47CF334ACC}" dt="2025-07-25T08:49:40.849" v="4201" actId="1076"/>
          <ac:spMkLst>
            <pc:docMk/>
            <pc:sldMk cId="4084310427" sldId="357"/>
            <ac:spMk id="14" creationId="{634ABA45-A412-9C4B-E827-8E0939EE1088}"/>
          </ac:spMkLst>
        </pc:spChg>
        <pc:spChg chg="mod">
          <ac:chgData name="TEH KAI YI" userId="33c83e4f-949e-47f0-83ab-32013274bf95" providerId="ADAL" clId="{78551EF4-C49D-490A-BD7C-6A47CF334ACC}" dt="2025-07-25T08:49:40.849" v="4201" actId="1076"/>
          <ac:spMkLst>
            <pc:docMk/>
            <pc:sldMk cId="4084310427" sldId="357"/>
            <ac:spMk id="16" creationId="{814AF901-EE89-C240-7200-54DBF934CE4E}"/>
          </ac:spMkLst>
        </pc:spChg>
        <pc:spChg chg="mod">
          <ac:chgData name="TEH KAI YI" userId="33c83e4f-949e-47f0-83ab-32013274bf95" providerId="ADAL" clId="{78551EF4-C49D-490A-BD7C-6A47CF334ACC}" dt="2025-07-25T08:49:40.849" v="4201" actId="1076"/>
          <ac:spMkLst>
            <pc:docMk/>
            <pc:sldMk cId="4084310427" sldId="357"/>
            <ac:spMk id="17" creationId="{813F929E-2550-DAC0-8CAB-5A37570D45B5}"/>
          </ac:spMkLst>
        </pc:spChg>
        <pc:spChg chg="mod">
          <ac:chgData name="TEH KAI YI" userId="33c83e4f-949e-47f0-83ab-32013274bf95" providerId="ADAL" clId="{78551EF4-C49D-490A-BD7C-6A47CF334ACC}" dt="2025-07-25T08:49:40.849" v="4201" actId="1076"/>
          <ac:spMkLst>
            <pc:docMk/>
            <pc:sldMk cId="4084310427" sldId="357"/>
            <ac:spMk id="19" creationId="{78001963-5027-D563-497E-703A0DD49A9C}"/>
          </ac:spMkLst>
        </pc:spChg>
        <pc:spChg chg="mod">
          <ac:chgData name="TEH KAI YI" userId="33c83e4f-949e-47f0-83ab-32013274bf95" providerId="ADAL" clId="{78551EF4-C49D-490A-BD7C-6A47CF334ACC}" dt="2025-07-25T04:10:44.109" v="2849" actId="1076"/>
          <ac:spMkLst>
            <pc:docMk/>
            <pc:sldMk cId="4084310427" sldId="357"/>
            <ac:spMk id="38" creationId="{96EEFEFF-BA55-B19C-ADE3-D7E642A94260}"/>
          </ac:spMkLst>
        </pc:spChg>
        <pc:spChg chg="mod">
          <ac:chgData name="TEH KAI YI" userId="33c83e4f-949e-47f0-83ab-32013274bf95" providerId="ADAL" clId="{78551EF4-C49D-490A-BD7C-6A47CF334ACC}" dt="2025-07-25T08:49:40.849" v="4201" actId="1076"/>
          <ac:spMkLst>
            <pc:docMk/>
            <pc:sldMk cId="4084310427" sldId="357"/>
            <ac:spMk id="45" creationId="{08AAD157-6603-A095-DB8E-0C50D0A32DFD}"/>
          </ac:spMkLst>
        </pc:spChg>
        <pc:spChg chg="mod">
          <ac:chgData name="TEH KAI YI" userId="33c83e4f-949e-47f0-83ab-32013274bf95" providerId="ADAL" clId="{78551EF4-C49D-490A-BD7C-6A47CF334ACC}" dt="2025-07-25T08:49:40.849" v="4201" actId="1076"/>
          <ac:spMkLst>
            <pc:docMk/>
            <pc:sldMk cId="4084310427" sldId="357"/>
            <ac:spMk id="49" creationId="{4456A924-9FED-FF1B-A8F4-BC50FC421189}"/>
          </ac:spMkLst>
        </pc:spChg>
        <pc:grpChg chg="mod">
          <ac:chgData name="TEH KAI YI" userId="33c83e4f-949e-47f0-83ab-32013274bf95" providerId="ADAL" clId="{78551EF4-C49D-490A-BD7C-6A47CF334ACC}" dt="2025-07-15T03:14:07.124" v="25" actId="1076"/>
          <ac:grpSpMkLst>
            <pc:docMk/>
            <pc:sldMk cId="4084310427" sldId="357"/>
            <ac:grpSpMk id="28" creationId="{346F8E97-30D9-5539-7710-469FB1B349CD}"/>
          </ac:grpSpMkLst>
        </pc:grpChg>
        <pc:grpChg chg="mod">
          <ac:chgData name="TEH KAI YI" userId="33c83e4f-949e-47f0-83ab-32013274bf95" providerId="ADAL" clId="{78551EF4-C49D-490A-BD7C-6A47CF334ACC}" dt="2025-07-25T04:13:12.831" v="2894" actId="1076"/>
          <ac:grpSpMkLst>
            <pc:docMk/>
            <pc:sldMk cId="4084310427" sldId="357"/>
            <ac:grpSpMk id="34" creationId="{56A45424-F219-D475-383F-7CE9DC51D983}"/>
          </ac:grpSpMkLst>
        </pc:grpChg>
        <pc:picChg chg="add mod">
          <ac:chgData name="TEH KAI YI" userId="33c83e4f-949e-47f0-83ab-32013274bf95" providerId="ADAL" clId="{78551EF4-C49D-490A-BD7C-6A47CF334ACC}" dt="2025-07-25T04:13:55.189" v="2902" actId="1076"/>
          <ac:picMkLst>
            <pc:docMk/>
            <pc:sldMk cId="4084310427" sldId="357"/>
            <ac:picMk id="10" creationId="{F4FEE4D8-1244-BAB0-F38C-AE2D34B18DED}"/>
          </ac:picMkLst>
        </pc:picChg>
      </pc:sldChg>
      <pc:sldChg chg="addSp delSp modSp mod modAnim">
        <pc:chgData name="TEH KAI YI" userId="33c83e4f-949e-47f0-83ab-32013274bf95" providerId="ADAL" clId="{78551EF4-C49D-490A-BD7C-6A47CF334ACC}" dt="2025-07-25T08:49:19.390" v="4198" actId="1076"/>
        <pc:sldMkLst>
          <pc:docMk/>
          <pc:sldMk cId="3940054717" sldId="358"/>
        </pc:sldMkLst>
        <pc:spChg chg="mod">
          <ac:chgData name="TEH KAI YI" userId="33c83e4f-949e-47f0-83ab-32013274bf95" providerId="ADAL" clId="{78551EF4-C49D-490A-BD7C-6A47CF334ACC}" dt="2025-07-25T08:49:19.390" v="4198" actId="1076"/>
          <ac:spMkLst>
            <pc:docMk/>
            <pc:sldMk cId="3940054717" sldId="358"/>
            <ac:spMk id="2" creationId="{31F2C566-DDDF-16C5-DFA9-F2A0A52B7AD6}"/>
          </ac:spMkLst>
        </pc:spChg>
        <pc:spChg chg="mod">
          <ac:chgData name="TEH KAI YI" userId="33c83e4f-949e-47f0-83ab-32013274bf95" providerId="ADAL" clId="{78551EF4-C49D-490A-BD7C-6A47CF334ACC}" dt="2025-07-25T04:14:42.590" v="2905" actId="1076"/>
          <ac:spMkLst>
            <pc:docMk/>
            <pc:sldMk cId="3940054717" sldId="358"/>
            <ac:spMk id="3" creationId="{654D0DE4-3F60-2FB0-2C5D-5B400A286F48}"/>
          </ac:spMkLst>
        </pc:spChg>
        <pc:spChg chg="del">
          <ac:chgData name="TEH KAI YI" userId="33c83e4f-949e-47f0-83ab-32013274bf95" providerId="ADAL" clId="{78551EF4-C49D-490A-BD7C-6A47CF334ACC}" dt="2025-07-25T04:11:44.075" v="2879" actId="478"/>
          <ac:spMkLst>
            <pc:docMk/>
            <pc:sldMk cId="3940054717" sldId="358"/>
            <ac:spMk id="4" creationId="{0D90C493-6FA5-1D26-483D-73D49EC4EA94}"/>
          </ac:spMkLst>
        </pc:spChg>
        <pc:spChg chg="mod">
          <ac:chgData name="TEH KAI YI" userId="33c83e4f-949e-47f0-83ab-32013274bf95" providerId="ADAL" clId="{78551EF4-C49D-490A-BD7C-6A47CF334ACC}" dt="2025-07-25T08:49:19.390" v="4198" actId="1076"/>
          <ac:spMkLst>
            <pc:docMk/>
            <pc:sldMk cId="3940054717" sldId="358"/>
            <ac:spMk id="5" creationId="{9E690819-2355-6D93-9A49-93C841F1C350}"/>
          </ac:spMkLst>
        </pc:spChg>
        <pc:spChg chg="mod">
          <ac:chgData name="TEH KAI YI" userId="33c83e4f-949e-47f0-83ab-32013274bf95" providerId="ADAL" clId="{78551EF4-C49D-490A-BD7C-6A47CF334ACC}" dt="2025-07-25T08:49:19.390" v="4198" actId="1076"/>
          <ac:spMkLst>
            <pc:docMk/>
            <pc:sldMk cId="3940054717" sldId="358"/>
            <ac:spMk id="7" creationId="{19BC574D-7EBB-C8C0-CE6F-18DB90CA9594}"/>
          </ac:spMkLst>
        </pc:spChg>
        <pc:spChg chg="mod">
          <ac:chgData name="TEH KAI YI" userId="33c83e4f-949e-47f0-83ab-32013274bf95" providerId="ADAL" clId="{78551EF4-C49D-490A-BD7C-6A47CF334ACC}" dt="2025-07-25T04:12:26.624" v="2886"/>
          <ac:spMkLst>
            <pc:docMk/>
            <pc:sldMk cId="3940054717" sldId="358"/>
            <ac:spMk id="11" creationId="{73972F7A-E9AA-8D42-B0AF-5867AA7CC235}"/>
          </ac:spMkLst>
        </pc:spChg>
        <pc:spChg chg="mod">
          <ac:chgData name="TEH KAI YI" userId="33c83e4f-949e-47f0-83ab-32013274bf95" providerId="ADAL" clId="{78551EF4-C49D-490A-BD7C-6A47CF334ACC}" dt="2025-07-25T08:49:19.390" v="4198" actId="1076"/>
          <ac:spMkLst>
            <pc:docMk/>
            <pc:sldMk cId="3940054717" sldId="358"/>
            <ac:spMk id="12" creationId="{46C04F72-2456-9B3F-2FF7-4C6C46FC0809}"/>
          </ac:spMkLst>
        </pc:spChg>
        <pc:spChg chg="mod">
          <ac:chgData name="TEH KAI YI" userId="33c83e4f-949e-47f0-83ab-32013274bf95" providerId="ADAL" clId="{78551EF4-C49D-490A-BD7C-6A47CF334ACC}" dt="2025-07-25T04:14:42.590" v="2905" actId="1076"/>
          <ac:spMkLst>
            <pc:docMk/>
            <pc:sldMk cId="3940054717" sldId="358"/>
            <ac:spMk id="13" creationId="{A4BFC90C-32BA-C362-DB48-57A57A3D8219}"/>
          </ac:spMkLst>
        </pc:spChg>
        <pc:spChg chg="mod">
          <ac:chgData name="TEH KAI YI" userId="33c83e4f-949e-47f0-83ab-32013274bf95" providerId="ADAL" clId="{78551EF4-C49D-490A-BD7C-6A47CF334ACC}" dt="2025-07-25T08:49:19.390" v="4198" actId="1076"/>
          <ac:spMkLst>
            <pc:docMk/>
            <pc:sldMk cId="3940054717" sldId="358"/>
            <ac:spMk id="14" creationId="{4630F120-30FE-5AC8-66C8-DC790D5DAEE7}"/>
          </ac:spMkLst>
        </pc:spChg>
        <pc:spChg chg="mod">
          <ac:chgData name="TEH KAI YI" userId="33c83e4f-949e-47f0-83ab-32013274bf95" providerId="ADAL" clId="{78551EF4-C49D-490A-BD7C-6A47CF334ACC}" dt="2025-07-25T08:49:19.390" v="4198" actId="1076"/>
          <ac:spMkLst>
            <pc:docMk/>
            <pc:sldMk cId="3940054717" sldId="358"/>
            <ac:spMk id="15" creationId="{A7EF0D13-5908-1297-5B73-07F8F9E42649}"/>
          </ac:spMkLst>
        </pc:spChg>
        <pc:spChg chg="mod">
          <ac:chgData name="TEH KAI YI" userId="33c83e4f-949e-47f0-83ab-32013274bf95" providerId="ADAL" clId="{78551EF4-C49D-490A-BD7C-6A47CF334ACC}" dt="2025-07-25T04:14:42.590" v="2905" actId="1076"/>
          <ac:spMkLst>
            <pc:docMk/>
            <pc:sldMk cId="3940054717" sldId="358"/>
            <ac:spMk id="17" creationId="{EE7886A0-8128-F890-7749-A10D9D2D296B}"/>
          </ac:spMkLst>
        </pc:spChg>
        <pc:spChg chg="mod">
          <ac:chgData name="TEH KAI YI" userId="33c83e4f-949e-47f0-83ab-32013274bf95" providerId="ADAL" clId="{78551EF4-C49D-490A-BD7C-6A47CF334ACC}" dt="2025-07-25T08:49:19.390" v="4198" actId="1076"/>
          <ac:spMkLst>
            <pc:docMk/>
            <pc:sldMk cId="3940054717" sldId="358"/>
            <ac:spMk id="18" creationId="{D9B19154-64A7-0B8E-F0D1-C3A331985876}"/>
          </ac:spMkLst>
        </pc:spChg>
        <pc:spChg chg="mod">
          <ac:chgData name="TEH KAI YI" userId="33c83e4f-949e-47f0-83ab-32013274bf95" providerId="ADAL" clId="{78551EF4-C49D-490A-BD7C-6A47CF334ACC}" dt="2025-07-25T08:49:19.390" v="4198" actId="1076"/>
          <ac:spMkLst>
            <pc:docMk/>
            <pc:sldMk cId="3940054717" sldId="358"/>
            <ac:spMk id="19" creationId="{371AD369-BA81-99CA-E8F6-B4BB304B6875}"/>
          </ac:spMkLst>
        </pc:spChg>
        <pc:spChg chg="mod">
          <ac:chgData name="TEH KAI YI" userId="33c83e4f-949e-47f0-83ab-32013274bf95" providerId="ADAL" clId="{78551EF4-C49D-490A-BD7C-6A47CF334ACC}" dt="2025-07-25T04:12:26.624" v="2886"/>
          <ac:spMkLst>
            <pc:docMk/>
            <pc:sldMk cId="3940054717" sldId="358"/>
            <ac:spMk id="20" creationId="{67F57D48-B838-8E23-5C7A-8F9FDB67A8F0}"/>
          </ac:spMkLst>
        </pc:spChg>
        <pc:spChg chg="del">
          <ac:chgData name="TEH KAI YI" userId="33c83e4f-949e-47f0-83ab-32013274bf95" providerId="ADAL" clId="{78551EF4-C49D-490A-BD7C-6A47CF334ACC}" dt="2025-07-25T04:12:11.076" v="2881" actId="478"/>
          <ac:spMkLst>
            <pc:docMk/>
            <pc:sldMk cId="3940054717" sldId="358"/>
            <ac:spMk id="39" creationId="{95719876-1DC7-A699-D688-55FF2DDBCF87}"/>
          </ac:spMkLst>
        </pc:spChg>
        <pc:spChg chg="mod">
          <ac:chgData name="TEH KAI YI" userId="33c83e4f-949e-47f0-83ab-32013274bf95" providerId="ADAL" clId="{78551EF4-C49D-490A-BD7C-6A47CF334ACC}" dt="2025-07-25T08:49:19.390" v="4198" actId="1076"/>
          <ac:spMkLst>
            <pc:docMk/>
            <pc:sldMk cId="3940054717" sldId="358"/>
            <ac:spMk id="45" creationId="{732CF122-02EA-758A-5A8B-19A0C61A0B48}"/>
          </ac:spMkLst>
        </pc:spChg>
        <pc:spChg chg="mod">
          <ac:chgData name="TEH KAI YI" userId="33c83e4f-949e-47f0-83ab-32013274bf95" providerId="ADAL" clId="{78551EF4-C49D-490A-BD7C-6A47CF334ACC}" dt="2025-07-25T08:49:19.390" v="4198" actId="1076"/>
          <ac:spMkLst>
            <pc:docMk/>
            <pc:sldMk cId="3940054717" sldId="358"/>
            <ac:spMk id="49" creationId="{E5CB5539-E78D-5A9B-071E-BFAB062371D9}"/>
          </ac:spMkLst>
        </pc:spChg>
        <pc:grpChg chg="add mod">
          <ac:chgData name="TEH KAI YI" userId="33c83e4f-949e-47f0-83ab-32013274bf95" providerId="ADAL" clId="{78551EF4-C49D-490A-BD7C-6A47CF334ACC}" dt="2025-07-25T04:12:26.624" v="2886"/>
          <ac:grpSpMkLst>
            <pc:docMk/>
            <pc:sldMk cId="3940054717" sldId="358"/>
            <ac:grpSpMk id="8" creationId="{28F76015-A4AE-E69C-C80A-D5B0C6112A79}"/>
          </ac:grpSpMkLst>
        </pc:grpChg>
        <pc:picChg chg="add mod">
          <ac:chgData name="TEH KAI YI" userId="33c83e4f-949e-47f0-83ab-32013274bf95" providerId="ADAL" clId="{78551EF4-C49D-490A-BD7C-6A47CF334ACC}" dt="2025-07-25T04:14:57.012" v="2906" actId="1076"/>
          <ac:picMkLst>
            <pc:docMk/>
            <pc:sldMk cId="3940054717" sldId="358"/>
            <ac:picMk id="21" creationId="{CFAC1758-B2FE-5A08-2C3F-F65C17646EE6}"/>
          </ac:picMkLst>
        </pc:picChg>
      </pc:sldChg>
      <pc:sldChg chg="addSp delSp modSp mod modAnim">
        <pc:chgData name="TEH KAI YI" userId="33c83e4f-949e-47f0-83ab-32013274bf95" providerId="ADAL" clId="{78551EF4-C49D-490A-BD7C-6A47CF334ACC}" dt="2025-07-25T08:49:47.113" v="4202" actId="1076"/>
        <pc:sldMkLst>
          <pc:docMk/>
          <pc:sldMk cId="2033705129" sldId="359"/>
        </pc:sldMkLst>
        <pc:spChg chg="mod">
          <ac:chgData name="TEH KAI YI" userId="33c83e4f-949e-47f0-83ab-32013274bf95" providerId="ADAL" clId="{78551EF4-C49D-490A-BD7C-6A47CF334ACC}" dt="2025-07-25T08:49:47.113" v="4202" actId="1076"/>
          <ac:spMkLst>
            <pc:docMk/>
            <pc:sldMk cId="2033705129" sldId="359"/>
            <ac:spMk id="2" creationId="{DE02DAC2-2A24-2C2E-2BA5-72D6D05C70A0}"/>
          </ac:spMkLst>
        </pc:spChg>
        <pc:spChg chg="mod">
          <ac:chgData name="TEH KAI YI" userId="33c83e4f-949e-47f0-83ab-32013274bf95" providerId="ADAL" clId="{78551EF4-C49D-490A-BD7C-6A47CF334ACC}" dt="2025-07-25T08:49:47.113" v="4202" actId="1076"/>
          <ac:spMkLst>
            <pc:docMk/>
            <pc:sldMk cId="2033705129" sldId="359"/>
            <ac:spMk id="3" creationId="{1791D7A3-16F1-3CD2-BC62-342BE4266128}"/>
          </ac:spMkLst>
        </pc:spChg>
        <pc:spChg chg="del">
          <ac:chgData name="TEH KAI YI" userId="33c83e4f-949e-47f0-83ab-32013274bf95" providerId="ADAL" clId="{78551EF4-C49D-490A-BD7C-6A47CF334ACC}" dt="2025-07-25T04:11:39.419" v="2877" actId="478"/>
          <ac:spMkLst>
            <pc:docMk/>
            <pc:sldMk cId="2033705129" sldId="359"/>
            <ac:spMk id="4" creationId="{D461FF34-94C3-32AB-7C39-7B3CDBFFC9A5}"/>
          </ac:spMkLst>
        </pc:spChg>
        <pc:spChg chg="mod">
          <ac:chgData name="TEH KAI YI" userId="33c83e4f-949e-47f0-83ab-32013274bf95" providerId="ADAL" clId="{78551EF4-C49D-490A-BD7C-6A47CF334ACC}" dt="2025-07-25T08:49:47.113" v="4202" actId="1076"/>
          <ac:spMkLst>
            <pc:docMk/>
            <pc:sldMk cId="2033705129" sldId="359"/>
            <ac:spMk id="5" creationId="{3DD30D1F-311E-553D-3D3A-2E97FD7DB098}"/>
          </ac:spMkLst>
        </pc:spChg>
        <pc:spChg chg="mod">
          <ac:chgData name="TEH KAI YI" userId="33c83e4f-949e-47f0-83ab-32013274bf95" providerId="ADAL" clId="{78551EF4-C49D-490A-BD7C-6A47CF334ACC}" dt="2025-07-25T04:14:33.748" v="2904" actId="1076"/>
          <ac:spMkLst>
            <pc:docMk/>
            <pc:sldMk cId="2033705129" sldId="359"/>
            <ac:spMk id="7" creationId="{526034BE-7B97-562E-5FAF-1475F5C2E4E2}"/>
          </ac:spMkLst>
        </pc:spChg>
        <pc:spChg chg="mod">
          <ac:chgData name="TEH KAI YI" userId="33c83e4f-949e-47f0-83ab-32013274bf95" providerId="ADAL" clId="{78551EF4-C49D-490A-BD7C-6A47CF334ACC}" dt="2025-07-25T08:49:47.113" v="4202" actId="1076"/>
          <ac:spMkLst>
            <pc:docMk/>
            <pc:sldMk cId="2033705129" sldId="359"/>
            <ac:spMk id="11" creationId="{30B3834D-7D64-6420-4FBE-E9410DD637DE}"/>
          </ac:spMkLst>
        </pc:spChg>
        <pc:spChg chg="mod">
          <ac:chgData name="TEH KAI YI" userId="33c83e4f-949e-47f0-83ab-32013274bf95" providerId="ADAL" clId="{78551EF4-C49D-490A-BD7C-6A47CF334ACC}" dt="2025-07-25T08:49:47.113" v="4202" actId="1076"/>
          <ac:spMkLst>
            <pc:docMk/>
            <pc:sldMk cId="2033705129" sldId="359"/>
            <ac:spMk id="12" creationId="{445CB8A4-2069-FDA7-0A51-2042946E9395}"/>
          </ac:spMkLst>
        </pc:spChg>
        <pc:spChg chg="mod">
          <ac:chgData name="TEH KAI YI" userId="33c83e4f-949e-47f0-83ab-32013274bf95" providerId="ADAL" clId="{78551EF4-C49D-490A-BD7C-6A47CF334ACC}" dt="2025-07-25T08:49:47.113" v="4202" actId="1076"/>
          <ac:spMkLst>
            <pc:docMk/>
            <pc:sldMk cId="2033705129" sldId="359"/>
            <ac:spMk id="13" creationId="{566FCE4F-C44E-C31B-7098-E42A8204CC9D}"/>
          </ac:spMkLst>
        </pc:spChg>
        <pc:spChg chg="mod">
          <ac:chgData name="TEH KAI YI" userId="33c83e4f-949e-47f0-83ab-32013274bf95" providerId="ADAL" clId="{78551EF4-C49D-490A-BD7C-6A47CF334ACC}" dt="2025-07-25T08:49:47.113" v="4202" actId="1076"/>
          <ac:spMkLst>
            <pc:docMk/>
            <pc:sldMk cId="2033705129" sldId="359"/>
            <ac:spMk id="14" creationId="{FC60FCEC-8422-3802-20A4-53E1558D6C1F}"/>
          </ac:spMkLst>
        </pc:spChg>
        <pc:spChg chg="mod">
          <ac:chgData name="TEH KAI YI" userId="33c83e4f-949e-47f0-83ab-32013274bf95" providerId="ADAL" clId="{78551EF4-C49D-490A-BD7C-6A47CF334ACC}" dt="2025-07-25T08:49:47.113" v="4202" actId="1076"/>
          <ac:spMkLst>
            <pc:docMk/>
            <pc:sldMk cId="2033705129" sldId="359"/>
            <ac:spMk id="16" creationId="{786C2487-66E6-5212-1265-84F852357514}"/>
          </ac:spMkLst>
        </pc:spChg>
        <pc:spChg chg="mod">
          <ac:chgData name="TEH KAI YI" userId="33c83e4f-949e-47f0-83ab-32013274bf95" providerId="ADAL" clId="{78551EF4-C49D-490A-BD7C-6A47CF334ACC}" dt="2025-07-25T04:14:33.748" v="2904" actId="1076"/>
          <ac:spMkLst>
            <pc:docMk/>
            <pc:sldMk cId="2033705129" sldId="359"/>
            <ac:spMk id="18" creationId="{442D0111-D9AF-924C-A72D-6A82509698EA}"/>
          </ac:spMkLst>
        </pc:spChg>
        <pc:spChg chg="mod">
          <ac:chgData name="TEH KAI YI" userId="33c83e4f-949e-47f0-83ab-32013274bf95" providerId="ADAL" clId="{78551EF4-C49D-490A-BD7C-6A47CF334ACC}" dt="2025-07-25T04:14:33.748" v="2904" actId="1076"/>
          <ac:spMkLst>
            <pc:docMk/>
            <pc:sldMk cId="2033705129" sldId="359"/>
            <ac:spMk id="19" creationId="{C44D560B-B102-58B3-8E8D-245379CAEDDA}"/>
          </ac:spMkLst>
        </pc:spChg>
        <pc:spChg chg="add del mod ord">
          <ac:chgData name="TEH KAI YI" userId="33c83e4f-949e-47f0-83ab-32013274bf95" providerId="ADAL" clId="{78551EF4-C49D-490A-BD7C-6A47CF334ACC}" dt="2025-07-25T04:11:41.163" v="2878" actId="478"/>
          <ac:spMkLst>
            <pc:docMk/>
            <pc:sldMk cId="2033705129" sldId="359"/>
            <ac:spMk id="20" creationId="{9100CDD6-0185-9B55-9776-1030CB5AAF74}"/>
          </ac:spMkLst>
        </pc:spChg>
        <pc:spChg chg="mod">
          <ac:chgData name="TEH KAI YI" userId="33c83e4f-949e-47f0-83ab-32013274bf95" providerId="ADAL" clId="{78551EF4-C49D-490A-BD7C-6A47CF334ACC}" dt="2025-07-25T08:49:47.113" v="4202" actId="1076"/>
          <ac:spMkLst>
            <pc:docMk/>
            <pc:sldMk cId="2033705129" sldId="359"/>
            <ac:spMk id="21" creationId="{7D9F03DD-BDE7-28E7-56F3-D8622DA8D3A2}"/>
          </ac:spMkLst>
        </pc:spChg>
        <pc:spChg chg="mod">
          <ac:chgData name="TEH KAI YI" userId="33c83e4f-949e-47f0-83ab-32013274bf95" providerId="ADAL" clId="{78551EF4-C49D-490A-BD7C-6A47CF334ACC}" dt="2025-07-25T08:49:47.113" v="4202" actId="1076"/>
          <ac:spMkLst>
            <pc:docMk/>
            <pc:sldMk cId="2033705129" sldId="359"/>
            <ac:spMk id="22" creationId="{AD627589-9D84-ED11-6204-D717903F2D73}"/>
          </ac:spMkLst>
        </pc:spChg>
        <pc:spChg chg="mod">
          <ac:chgData name="TEH KAI YI" userId="33c83e4f-949e-47f0-83ab-32013274bf95" providerId="ADAL" clId="{78551EF4-C49D-490A-BD7C-6A47CF334ACC}" dt="2025-07-25T04:12:20.724" v="2883"/>
          <ac:spMkLst>
            <pc:docMk/>
            <pc:sldMk cId="2033705129" sldId="359"/>
            <ac:spMk id="25" creationId="{3426B8C0-65BD-8F25-A55D-EF4790173080}"/>
          </ac:spMkLst>
        </pc:spChg>
        <pc:spChg chg="mod">
          <ac:chgData name="TEH KAI YI" userId="33c83e4f-949e-47f0-83ab-32013274bf95" providerId="ADAL" clId="{78551EF4-C49D-490A-BD7C-6A47CF334ACC}" dt="2025-07-25T04:12:20.724" v="2883"/>
          <ac:spMkLst>
            <pc:docMk/>
            <pc:sldMk cId="2033705129" sldId="359"/>
            <ac:spMk id="26" creationId="{3945191F-8A10-8D4A-40CC-30ACF1BF09F4}"/>
          </ac:spMkLst>
        </pc:spChg>
        <pc:spChg chg="del">
          <ac:chgData name="TEH KAI YI" userId="33c83e4f-949e-47f0-83ab-32013274bf95" providerId="ADAL" clId="{78551EF4-C49D-490A-BD7C-6A47CF334ACC}" dt="2025-07-25T04:12:30.441" v="2888" actId="478"/>
          <ac:spMkLst>
            <pc:docMk/>
            <pc:sldMk cId="2033705129" sldId="359"/>
            <ac:spMk id="35" creationId="{FED7D37C-EBED-B312-BB27-4C98769813B5}"/>
          </ac:spMkLst>
        </pc:spChg>
        <pc:spChg chg="add del">
          <ac:chgData name="TEH KAI YI" userId="33c83e4f-949e-47f0-83ab-32013274bf95" providerId="ADAL" clId="{78551EF4-C49D-490A-BD7C-6A47CF334ACC}" dt="2025-07-25T04:12:29.364" v="2887" actId="478"/>
          <ac:spMkLst>
            <pc:docMk/>
            <pc:sldMk cId="2033705129" sldId="359"/>
            <ac:spMk id="36" creationId="{E733482F-4580-024E-CE32-332F753406CC}"/>
          </ac:spMkLst>
        </pc:spChg>
        <pc:spChg chg="mod">
          <ac:chgData name="TEH KAI YI" userId="33c83e4f-949e-47f0-83ab-32013274bf95" providerId="ADAL" clId="{78551EF4-C49D-490A-BD7C-6A47CF334ACC}" dt="2025-07-25T04:12:31.246" v="2889"/>
          <ac:spMkLst>
            <pc:docMk/>
            <pc:sldMk cId="2033705129" sldId="359"/>
            <ac:spMk id="38" creationId="{A1723315-AC28-7774-D569-EEFE6CADE4FC}"/>
          </ac:spMkLst>
        </pc:spChg>
        <pc:spChg chg="mod">
          <ac:chgData name="TEH KAI YI" userId="33c83e4f-949e-47f0-83ab-32013274bf95" providerId="ADAL" clId="{78551EF4-C49D-490A-BD7C-6A47CF334ACC}" dt="2025-07-25T04:12:31.246" v="2889"/>
          <ac:spMkLst>
            <pc:docMk/>
            <pc:sldMk cId="2033705129" sldId="359"/>
            <ac:spMk id="39" creationId="{6DC366F8-F215-777A-7ACC-28B7D25EAE0B}"/>
          </ac:spMkLst>
        </pc:spChg>
        <pc:spChg chg="mod">
          <ac:chgData name="TEH KAI YI" userId="33c83e4f-949e-47f0-83ab-32013274bf95" providerId="ADAL" clId="{78551EF4-C49D-490A-BD7C-6A47CF334ACC}" dt="2025-07-25T04:14:33.748" v="2904" actId="1076"/>
          <ac:spMkLst>
            <pc:docMk/>
            <pc:sldMk cId="2033705129" sldId="359"/>
            <ac:spMk id="45" creationId="{00765B74-3F5B-9952-9F88-2E90A1D0AA3E}"/>
          </ac:spMkLst>
        </pc:spChg>
        <pc:spChg chg="mod">
          <ac:chgData name="TEH KAI YI" userId="33c83e4f-949e-47f0-83ab-32013274bf95" providerId="ADAL" clId="{78551EF4-C49D-490A-BD7C-6A47CF334ACC}" dt="2025-07-25T04:14:33.748" v="2904" actId="1076"/>
          <ac:spMkLst>
            <pc:docMk/>
            <pc:sldMk cId="2033705129" sldId="359"/>
            <ac:spMk id="49" creationId="{BF359E27-1620-B835-253B-8951C1697A64}"/>
          </ac:spMkLst>
        </pc:spChg>
        <pc:grpChg chg="add mod">
          <ac:chgData name="TEH KAI YI" userId="33c83e4f-949e-47f0-83ab-32013274bf95" providerId="ADAL" clId="{78551EF4-C49D-490A-BD7C-6A47CF334ACC}" dt="2025-07-25T04:12:20.724" v="2883"/>
          <ac:grpSpMkLst>
            <pc:docMk/>
            <pc:sldMk cId="2033705129" sldId="359"/>
            <ac:grpSpMk id="24" creationId="{2EE5D6AA-83A9-3B26-28E0-31687FB783A3}"/>
          </ac:grpSpMkLst>
        </pc:grpChg>
        <pc:grpChg chg="add mod">
          <ac:chgData name="TEH KAI YI" userId="33c83e4f-949e-47f0-83ab-32013274bf95" providerId="ADAL" clId="{78551EF4-C49D-490A-BD7C-6A47CF334ACC}" dt="2025-07-25T04:12:31.246" v="2889"/>
          <ac:grpSpMkLst>
            <pc:docMk/>
            <pc:sldMk cId="2033705129" sldId="359"/>
            <ac:grpSpMk id="37" creationId="{DE6B066F-1B05-4236-CDDE-6F9EB013C944}"/>
          </ac:grpSpMkLst>
        </pc:grpChg>
        <pc:picChg chg="add mod">
          <ac:chgData name="TEH KAI YI" userId="33c83e4f-949e-47f0-83ab-32013274bf95" providerId="ADAL" clId="{78551EF4-C49D-490A-BD7C-6A47CF334ACC}" dt="2025-07-25T04:12:20.724" v="2883"/>
          <ac:picMkLst>
            <pc:docMk/>
            <pc:sldMk cId="2033705129" sldId="359"/>
            <ac:picMk id="27" creationId="{3B2F8EBC-21A4-2E3F-8B36-B78198B49C25}"/>
          </ac:picMkLst>
        </pc:picChg>
        <pc:picChg chg="add mod">
          <ac:chgData name="TEH KAI YI" userId="33c83e4f-949e-47f0-83ab-32013274bf95" providerId="ADAL" clId="{78551EF4-C49D-490A-BD7C-6A47CF334ACC}" dt="2025-07-25T04:15:00.126" v="2907" actId="1076"/>
          <ac:picMkLst>
            <pc:docMk/>
            <pc:sldMk cId="2033705129" sldId="359"/>
            <ac:picMk id="40" creationId="{9F39924B-F2D0-85D2-DEAB-72C24A59EBA4}"/>
          </ac:picMkLst>
        </pc:picChg>
      </pc:sldChg>
      <pc:sldChg chg="addSp delSp modSp del mod modShow">
        <pc:chgData name="TEH KAI YI" userId="33c83e4f-949e-47f0-83ab-32013274bf95" providerId="ADAL" clId="{78551EF4-C49D-490A-BD7C-6A47CF334ACC}" dt="2025-07-15T16:30:09.815" v="1352" actId="47"/>
        <pc:sldMkLst>
          <pc:docMk/>
          <pc:sldMk cId="3359025057" sldId="360"/>
        </pc:sldMkLst>
      </pc:sldChg>
      <pc:sldChg chg="addSp delSp modSp del mod">
        <pc:chgData name="TEH KAI YI" userId="33c83e4f-949e-47f0-83ab-32013274bf95" providerId="ADAL" clId="{78551EF4-C49D-490A-BD7C-6A47CF334ACC}" dt="2025-07-15T08:39:53.823" v="341" actId="47"/>
        <pc:sldMkLst>
          <pc:docMk/>
          <pc:sldMk cId="3805691928" sldId="367"/>
        </pc:sldMkLst>
      </pc:sldChg>
      <pc:sldChg chg="addSp delSp modSp mod">
        <pc:chgData name="TEH KAI YI" userId="33c83e4f-949e-47f0-83ab-32013274bf95" providerId="ADAL" clId="{78551EF4-C49D-490A-BD7C-6A47CF334ACC}" dt="2025-07-25T04:18:31.497" v="2956"/>
        <pc:sldMkLst>
          <pc:docMk/>
          <pc:sldMk cId="1635793108" sldId="368"/>
        </pc:sldMkLst>
        <pc:spChg chg="add mod">
          <ac:chgData name="TEH KAI YI" userId="33c83e4f-949e-47f0-83ab-32013274bf95" providerId="ADAL" clId="{78551EF4-C49D-490A-BD7C-6A47CF334ACC}" dt="2025-07-20T11:03:51.651" v="2714" actId="206"/>
          <ac:spMkLst>
            <pc:docMk/>
            <pc:sldMk cId="1635793108" sldId="368"/>
            <ac:spMk id="2" creationId="{939FC835-A9A9-2573-A67A-33A0E9522BF9}"/>
          </ac:spMkLst>
        </pc:spChg>
        <pc:spChg chg="add mod">
          <ac:chgData name="TEH KAI YI" userId="33c83e4f-949e-47f0-83ab-32013274bf95" providerId="ADAL" clId="{78551EF4-C49D-490A-BD7C-6A47CF334ACC}" dt="2025-07-17T14:21:55.289" v="2127" actId="1076"/>
          <ac:spMkLst>
            <pc:docMk/>
            <pc:sldMk cId="1635793108" sldId="368"/>
            <ac:spMk id="3" creationId="{EF9F1903-DE45-EB98-A3B1-2912146E9442}"/>
          </ac:spMkLst>
        </pc:spChg>
        <pc:spChg chg="mod">
          <ac:chgData name="TEH KAI YI" userId="33c83e4f-949e-47f0-83ab-32013274bf95" providerId="ADAL" clId="{78551EF4-C49D-490A-BD7C-6A47CF334ACC}" dt="2025-07-15T16:42:27.165" v="1740" actId="1076"/>
          <ac:spMkLst>
            <pc:docMk/>
            <pc:sldMk cId="1635793108" sldId="368"/>
            <ac:spMk id="7" creationId="{081FA546-2CAC-A872-38F6-C47315F27391}"/>
          </ac:spMkLst>
        </pc:spChg>
        <pc:spChg chg="add mod">
          <ac:chgData name="TEH KAI YI" userId="33c83e4f-949e-47f0-83ab-32013274bf95" providerId="ADAL" clId="{78551EF4-C49D-490A-BD7C-6A47CF334ACC}" dt="2025-07-15T16:41:10.136" v="1717" actId="1038"/>
          <ac:spMkLst>
            <pc:docMk/>
            <pc:sldMk cId="1635793108" sldId="368"/>
            <ac:spMk id="53" creationId="{F239B5CC-6ABE-E667-1BAF-BD0EB71510B2}"/>
          </ac:spMkLst>
        </pc:spChg>
        <pc:spChg chg="add mod">
          <ac:chgData name="TEH KAI YI" userId="33c83e4f-949e-47f0-83ab-32013274bf95" providerId="ADAL" clId="{78551EF4-C49D-490A-BD7C-6A47CF334ACC}" dt="2025-07-15T16:41:10.136" v="1717" actId="1038"/>
          <ac:spMkLst>
            <pc:docMk/>
            <pc:sldMk cId="1635793108" sldId="368"/>
            <ac:spMk id="54" creationId="{2CB1B178-F8D2-8B14-33FC-E965978EBEB3}"/>
          </ac:spMkLst>
        </pc:spChg>
        <pc:spChg chg="add mod">
          <ac:chgData name="TEH KAI YI" userId="33c83e4f-949e-47f0-83ab-32013274bf95" providerId="ADAL" clId="{78551EF4-C49D-490A-BD7C-6A47CF334ACC}" dt="2025-07-15T16:41:10.136" v="1717" actId="1038"/>
          <ac:spMkLst>
            <pc:docMk/>
            <pc:sldMk cId="1635793108" sldId="368"/>
            <ac:spMk id="55" creationId="{5DBC4598-5245-88E7-3BD3-23B571CBADAD}"/>
          </ac:spMkLst>
        </pc:spChg>
        <pc:spChg chg="add mod">
          <ac:chgData name="TEH KAI YI" userId="33c83e4f-949e-47f0-83ab-32013274bf95" providerId="ADAL" clId="{78551EF4-C49D-490A-BD7C-6A47CF334ACC}" dt="2025-07-15T16:41:10.136" v="1717" actId="1038"/>
          <ac:spMkLst>
            <pc:docMk/>
            <pc:sldMk cId="1635793108" sldId="368"/>
            <ac:spMk id="56" creationId="{7FA0607D-B1D0-B29F-4EE2-C15D0BA69D85}"/>
          </ac:spMkLst>
        </pc:spChg>
        <pc:spChg chg="add mod">
          <ac:chgData name="TEH KAI YI" userId="33c83e4f-949e-47f0-83ab-32013274bf95" providerId="ADAL" clId="{78551EF4-C49D-490A-BD7C-6A47CF334ACC}" dt="2025-07-15T16:41:10.136" v="1717" actId="1038"/>
          <ac:spMkLst>
            <pc:docMk/>
            <pc:sldMk cId="1635793108" sldId="368"/>
            <ac:spMk id="57" creationId="{3E2B4705-964B-9F90-05D3-C18DC7FDE78D}"/>
          </ac:spMkLst>
        </pc:spChg>
        <pc:spChg chg="add mod">
          <ac:chgData name="TEH KAI YI" userId="33c83e4f-949e-47f0-83ab-32013274bf95" providerId="ADAL" clId="{78551EF4-C49D-490A-BD7C-6A47CF334ACC}" dt="2025-07-15T16:41:10.136" v="1717" actId="1038"/>
          <ac:spMkLst>
            <pc:docMk/>
            <pc:sldMk cId="1635793108" sldId="368"/>
            <ac:spMk id="58" creationId="{79E0716A-0FA3-8838-72D5-70A4E5EF498F}"/>
          </ac:spMkLst>
        </pc:spChg>
        <pc:picChg chg="add mod">
          <ac:chgData name="TEH KAI YI" userId="33c83e4f-949e-47f0-83ab-32013274bf95" providerId="ADAL" clId="{78551EF4-C49D-490A-BD7C-6A47CF334ACC}" dt="2025-07-25T04:18:31.497" v="2956"/>
          <ac:picMkLst>
            <pc:docMk/>
            <pc:sldMk cId="1635793108" sldId="368"/>
            <ac:picMk id="4" creationId="{6830D9AE-82B0-BEC2-B74E-F5B97411E7F5}"/>
          </ac:picMkLst>
        </pc:picChg>
        <pc:picChg chg="add mod ord">
          <ac:chgData name="TEH KAI YI" userId="33c83e4f-949e-47f0-83ab-32013274bf95" providerId="ADAL" clId="{78551EF4-C49D-490A-BD7C-6A47CF334ACC}" dt="2025-07-15T16:42:36.424" v="1744" actId="1076"/>
          <ac:picMkLst>
            <pc:docMk/>
            <pc:sldMk cId="1635793108" sldId="368"/>
            <ac:picMk id="51" creationId="{AD7056DE-C6D7-4A9B-5B1F-8B9E3313C161}"/>
          </ac:picMkLst>
        </pc:picChg>
        <pc:cxnChg chg="mod">
          <ac:chgData name="TEH KAI YI" userId="33c83e4f-949e-47f0-83ab-32013274bf95" providerId="ADAL" clId="{78551EF4-C49D-490A-BD7C-6A47CF334ACC}" dt="2025-07-15T09:32:53.914" v="674" actId="1038"/>
          <ac:cxnSpMkLst>
            <pc:docMk/>
            <pc:sldMk cId="1635793108" sldId="368"/>
            <ac:cxnSpMk id="5" creationId="{82B99CDA-832E-5ED4-A2FE-122A6B883BFA}"/>
          </ac:cxnSpMkLst>
        </pc:cxnChg>
        <pc:cxnChg chg="add del mod ord">
          <ac:chgData name="TEH KAI YI" userId="33c83e4f-949e-47f0-83ab-32013274bf95" providerId="ADAL" clId="{78551EF4-C49D-490A-BD7C-6A47CF334ACC}" dt="2025-07-18T03:10:53.574" v="2430" actId="171"/>
          <ac:cxnSpMkLst>
            <pc:docMk/>
            <pc:sldMk cId="1635793108" sldId="368"/>
            <ac:cxnSpMk id="43" creationId="{BFABC3CD-0464-8405-AB6B-58F6DC6E8C09}"/>
          </ac:cxnSpMkLst>
        </pc:cxnChg>
        <pc:cxnChg chg="add mod">
          <ac:chgData name="TEH KAI YI" userId="33c83e4f-949e-47f0-83ab-32013274bf95" providerId="ADAL" clId="{78551EF4-C49D-490A-BD7C-6A47CF334ACC}" dt="2025-07-15T16:41:10.136" v="1717" actId="1038"/>
          <ac:cxnSpMkLst>
            <pc:docMk/>
            <pc:sldMk cId="1635793108" sldId="368"/>
            <ac:cxnSpMk id="48" creationId="{F67AFA35-0A67-F4B2-1B48-07773E6D3BFD}"/>
          </ac:cxnSpMkLst>
        </pc:cxnChg>
      </pc:sldChg>
      <pc:sldChg chg="addSp delSp modSp mod modTransition">
        <pc:chgData name="TEH KAI YI" userId="33c83e4f-949e-47f0-83ab-32013274bf95" providerId="ADAL" clId="{78551EF4-C49D-490A-BD7C-6A47CF334ACC}" dt="2025-07-25T04:58:04.987" v="4170"/>
        <pc:sldMkLst>
          <pc:docMk/>
          <pc:sldMk cId="2138664922" sldId="370"/>
        </pc:sldMkLst>
        <pc:spChg chg="add mod">
          <ac:chgData name="TEH KAI YI" userId="33c83e4f-949e-47f0-83ab-32013274bf95" providerId="ADAL" clId="{78551EF4-C49D-490A-BD7C-6A47CF334ACC}" dt="2025-07-17T14:21:58.499" v="2128"/>
          <ac:spMkLst>
            <pc:docMk/>
            <pc:sldMk cId="2138664922" sldId="370"/>
            <ac:spMk id="3" creationId="{7F516A96-29EC-4DCD-4C1F-6484AE8C793F}"/>
          </ac:spMkLst>
        </pc:spChg>
        <pc:spChg chg="add mod">
          <ac:chgData name="TEH KAI YI" userId="33c83e4f-949e-47f0-83ab-32013274bf95" providerId="ADAL" clId="{78551EF4-C49D-490A-BD7C-6A47CF334ACC}" dt="2025-07-15T16:48:30.588" v="1859" actId="1076"/>
          <ac:spMkLst>
            <pc:docMk/>
            <pc:sldMk cId="2138664922" sldId="370"/>
            <ac:spMk id="64" creationId="{EEFFE495-8B61-4E42-436C-542901219512}"/>
          </ac:spMkLst>
        </pc:spChg>
        <pc:spChg chg="add mod">
          <ac:chgData name="TEH KAI YI" userId="33c83e4f-949e-47f0-83ab-32013274bf95" providerId="ADAL" clId="{78551EF4-C49D-490A-BD7C-6A47CF334ACC}" dt="2025-07-15T16:47:59.184" v="1848" actId="1037"/>
          <ac:spMkLst>
            <pc:docMk/>
            <pc:sldMk cId="2138664922" sldId="370"/>
            <ac:spMk id="80" creationId="{2786C13C-6200-64D4-DE07-79C82B82BA26}"/>
          </ac:spMkLst>
        </pc:spChg>
        <pc:spChg chg="add mod">
          <ac:chgData name="TEH KAI YI" userId="33c83e4f-949e-47f0-83ab-32013274bf95" providerId="ADAL" clId="{78551EF4-C49D-490A-BD7C-6A47CF334ACC}" dt="2025-07-15T16:47:59.184" v="1848" actId="1037"/>
          <ac:spMkLst>
            <pc:docMk/>
            <pc:sldMk cId="2138664922" sldId="370"/>
            <ac:spMk id="81" creationId="{DA928A99-4F8B-A314-6915-A7FAEAB37995}"/>
          </ac:spMkLst>
        </pc:spChg>
        <pc:spChg chg="add mod">
          <ac:chgData name="TEH KAI YI" userId="33c83e4f-949e-47f0-83ab-32013274bf95" providerId="ADAL" clId="{78551EF4-C49D-490A-BD7C-6A47CF334ACC}" dt="2025-07-15T16:47:59.184" v="1848" actId="1037"/>
          <ac:spMkLst>
            <pc:docMk/>
            <pc:sldMk cId="2138664922" sldId="370"/>
            <ac:spMk id="82" creationId="{AAD16959-6C2F-BFA1-CAB7-AA14E983FD10}"/>
          </ac:spMkLst>
        </pc:spChg>
        <pc:spChg chg="add mod">
          <ac:chgData name="TEH KAI YI" userId="33c83e4f-949e-47f0-83ab-32013274bf95" providerId="ADAL" clId="{78551EF4-C49D-490A-BD7C-6A47CF334ACC}" dt="2025-07-15T16:47:59.184" v="1848" actId="1037"/>
          <ac:spMkLst>
            <pc:docMk/>
            <pc:sldMk cId="2138664922" sldId="370"/>
            <ac:spMk id="83" creationId="{AAA49653-22E3-ED41-AECC-844351AB3EF6}"/>
          </ac:spMkLst>
        </pc:spChg>
        <pc:spChg chg="add mod">
          <ac:chgData name="TEH KAI YI" userId="33c83e4f-949e-47f0-83ab-32013274bf95" providerId="ADAL" clId="{78551EF4-C49D-490A-BD7C-6A47CF334ACC}" dt="2025-07-15T16:47:59.184" v="1848" actId="1037"/>
          <ac:spMkLst>
            <pc:docMk/>
            <pc:sldMk cId="2138664922" sldId="370"/>
            <ac:spMk id="84" creationId="{AA00E0E8-C93E-5B96-9607-6E4728D8ABE7}"/>
          </ac:spMkLst>
        </pc:spChg>
        <pc:spChg chg="add mod">
          <ac:chgData name="TEH KAI YI" userId="33c83e4f-949e-47f0-83ab-32013274bf95" providerId="ADAL" clId="{78551EF4-C49D-490A-BD7C-6A47CF334ACC}" dt="2025-07-15T16:47:59.184" v="1848" actId="1037"/>
          <ac:spMkLst>
            <pc:docMk/>
            <pc:sldMk cId="2138664922" sldId="370"/>
            <ac:spMk id="85" creationId="{28662A7B-7B24-AAF1-AEE8-4B2D8BB96D44}"/>
          </ac:spMkLst>
        </pc:spChg>
        <pc:spChg chg="add mod">
          <ac:chgData name="TEH KAI YI" userId="33c83e4f-949e-47f0-83ab-32013274bf95" providerId="ADAL" clId="{78551EF4-C49D-490A-BD7C-6A47CF334ACC}" dt="2025-07-16T02:56:20.471" v="1897" actId="14100"/>
          <ac:spMkLst>
            <pc:docMk/>
            <pc:sldMk cId="2138664922" sldId="370"/>
            <ac:spMk id="87" creationId="{F6792E92-6820-1EAD-1B65-7C14E7C589FA}"/>
          </ac:spMkLst>
        </pc:spChg>
        <pc:picChg chg="add mod">
          <ac:chgData name="TEH KAI YI" userId="33c83e4f-949e-47f0-83ab-32013274bf95" providerId="ADAL" clId="{78551EF4-C49D-490A-BD7C-6A47CF334ACC}" dt="2025-07-25T04:18:33.386" v="2957"/>
          <ac:picMkLst>
            <pc:docMk/>
            <pc:sldMk cId="2138664922" sldId="370"/>
            <ac:picMk id="2" creationId="{6F1459CC-8676-433B-F4CD-726A32AE451C}"/>
          </ac:picMkLst>
        </pc:picChg>
        <pc:picChg chg="add mod ord">
          <ac:chgData name="TEH KAI YI" userId="33c83e4f-949e-47f0-83ab-32013274bf95" providerId="ADAL" clId="{78551EF4-C49D-490A-BD7C-6A47CF334ACC}" dt="2025-07-15T16:48:42.322" v="1861" actId="1076"/>
          <ac:picMkLst>
            <pc:docMk/>
            <pc:sldMk cId="2138664922" sldId="370"/>
            <ac:picMk id="77" creationId="{919B8E58-13DE-501A-8E9E-7A2FB0A78BFF}"/>
          </ac:picMkLst>
        </pc:picChg>
        <pc:cxnChg chg="add del">
          <ac:chgData name="TEH KAI YI" userId="33c83e4f-949e-47f0-83ab-32013274bf95" providerId="ADAL" clId="{78551EF4-C49D-490A-BD7C-6A47CF334ACC}" dt="2025-07-15T09:27:43.871" v="531" actId="478"/>
          <ac:cxnSpMkLst>
            <pc:docMk/>
            <pc:sldMk cId="2138664922" sldId="370"/>
            <ac:cxnSpMk id="5" creationId="{054D5F13-5EE2-CF0C-3C20-AFD37AB9C205}"/>
          </ac:cxnSpMkLst>
        </pc:cxnChg>
        <pc:cxnChg chg="add del mod ord">
          <ac:chgData name="TEH KAI YI" userId="33c83e4f-949e-47f0-83ab-32013274bf95" providerId="ADAL" clId="{78551EF4-C49D-490A-BD7C-6A47CF334ACC}" dt="2025-07-15T16:48:21.664" v="1858" actId="1037"/>
          <ac:cxnSpMkLst>
            <pc:docMk/>
            <pc:sldMk cId="2138664922" sldId="370"/>
            <ac:cxnSpMk id="38" creationId="{6F078787-EE0C-DFF3-4DDE-BC07AD71F5FC}"/>
          </ac:cxnSpMkLst>
        </pc:cxnChg>
      </pc:sldChg>
      <pc:sldChg chg="addSp delSp modSp del mod modTransition">
        <pc:chgData name="TEH KAI YI" userId="33c83e4f-949e-47f0-83ab-32013274bf95" providerId="ADAL" clId="{78551EF4-C49D-490A-BD7C-6A47CF334ACC}" dt="2025-07-15T16:49:33.429" v="1873" actId="47"/>
        <pc:sldMkLst>
          <pc:docMk/>
          <pc:sldMk cId="3156881100" sldId="371"/>
        </pc:sldMkLst>
      </pc:sldChg>
      <pc:sldChg chg="addSp delSp modSp mod modShow">
        <pc:chgData name="TEH KAI YI" userId="33c83e4f-949e-47f0-83ab-32013274bf95" providerId="ADAL" clId="{78551EF4-C49D-490A-BD7C-6A47CF334ACC}" dt="2025-07-25T04:40:48.092" v="3825" actId="20577"/>
        <pc:sldMkLst>
          <pc:docMk/>
          <pc:sldMk cId="2672074449" sldId="372"/>
        </pc:sldMkLst>
        <pc:spChg chg="mod">
          <ac:chgData name="TEH KAI YI" userId="33c83e4f-949e-47f0-83ab-32013274bf95" providerId="ADAL" clId="{78551EF4-C49D-490A-BD7C-6A47CF334ACC}" dt="2025-07-25T04:40:24.932" v="3793" actId="6549"/>
          <ac:spMkLst>
            <pc:docMk/>
            <pc:sldMk cId="2672074449" sldId="372"/>
            <ac:spMk id="2" creationId="{AF107E14-024D-821A-27D2-50A94E9EBD41}"/>
          </ac:spMkLst>
        </pc:spChg>
        <pc:spChg chg="mod">
          <ac:chgData name="TEH KAI YI" userId="33c83e4f-949e-47f0-83ab-32013274bf95" providerId="ADAL" clId="{78551EF4-C49D-490A-BD7C-6A47CF334ACC}" dt="2025-07-15T08:49:01.608" v="519" actId="1037"/>
          <ac:spMkLst>
            <pc:docMk/>
            <pc:sldMk cId="2672074449" sldId="372"/>
            <ac:spMk id="3" creationId="{A08AA858-53B9-456C-7EB2-81C79F9B33A4}"/>
          </ac:spMkLst>
        </pc:spChg>
        <pc:spChg chg="add mod">
          <ac:chgData name="TEH KAI YI" userId="33c83e4f-949e-47f0-83ab-32013274bf95" providerId="ADAL" clId="{78551EF4-C49D-490A-BD7C-6A47CF334ACC}" dt="2025-07-17T14:21:13.310" v="2118"/>
          <ac:spMkLst>
            <pc:docMk/>
            <pc:sldMk cId="2672074449" sldId="372"/>
            <ac:spMk id="4" creationId="{F5A8DF88-33FE-BC80-A6AD-73A713C1DD51}"/>
          </ac:spMkLst>
        </pc:spChg>
        <pc:spChg chg="mod">
          <ac:chgData name="TEH KAI YI" userId="33c83e4f-949e-47f0-83ab-32013274bf95" providerId="ADAL" clId="{78551EF4-C49D-490A-BD7C-6A47CF334ACC}" dt="2025-07-20T11:03:22.358" v="2713" actId="1076"/>
          <ac:spMkLst>
            <pc:docMk/>
            <pc:sldMk cId="2672074449" sldId="372"/>
            <ac:spMk id="7" creationId="{ECD7917D-DBE7-0648-0D00-40BCFD72A634}"/>
          </ac:spMkLst>
        </pc:spChg>
        <pc:spChg chg="mod">
          <ac:chgData name="TEH KAI YI" userId="33c83e4f-949e-47f0-83ab-32013274bf95" providerId="ADAL" clId="{78551EF4-C49D-490A-BD7C-6A47CF334ACC}" dt="2025-07-25T04:40:48.092" v="3825" actId="20577"/>
          <ac:spMkLst>
            <pc:docMk/>
            <pc:sldMk cId="2672074449" sldId="372"/>
            <ac:spMk id="13" creationId="{3EDF243E-4B57-A5A7-BE58-E73DEEC2F215}"/>
          </ac:spMkLst>
        </pc:spChg>
        <pc:spChg chg="add mod ord">
          <ac:chgData name="TEH KAI YI" userId="33c83e4f-949e-47f0-83ab-32013274bf95" providerId="ADAL" clId="{78551EF4-C49D-490A-BD7C-6A47CF334ACC}" dt="2025-07-17T14:54:14.240" v="2251" actId="208"/>
          <ac:spMkLst>
            <pc:docMk/>
            <pc:sldMk cId="2672074449" sldId="372"/>
            <ac:spMk id="27" creationId="{940DADD2-1AE9-6150-B3CE-0BE2DB0ABE42}"/>
          </ac:spMkLst>
        </pc:spChg>
        <pc:spChg chg="add mod">
          <ac:chgData name="TEH KAI YI" userId="33c83e4f-949e-47f0-83ab-32013274bf95" providerId="ADAL" clId="{78551EF4-C49D-490A-BD7C-6A47CF334ACC}" dt="2025-07-15T16:31:15.143" v="1368" actId="1038"/>
          <ac:spMkLst>
            <pc:docMk/>
            <pc:sldMk cId="2672074449" sldId="372"/>
            <ac:spMk id="29" creationId="{C043054A-05AB-8A92-095D-1C0BE2030309}"/>
          </ac:spMkLst>
        </pc:spChg>
        <pc:spChg chg="add mod">
          <ac:chgData name="TEH KAI YI" userId="33c83e4f-949e-47f0-83ab-32013274bf95" providerId="ADAL" clId="{78551EF4-C49D-490A-BD7C-6A47CF334ACC}" dt="2025-07-15T16:31:15.143" v="1368" actId="1038"/>
          <ac:spMkLst>
            <pc:docMk/>
            <pc:sldMk cId="2672074449" sldId="372"/>
            <ac:spMk id="31" creationId="{886FCFCA-C1B5-F0BF-9BCF-6181B1D91F63}"/>
          </ac:spMkLst>
        </pc:spChg>
        <pc:spChg chg="add mod">
          <ac:chgData name="TEH KAI YI" userId="33c83e4f-949e-47f0-83ab-32013274bf95" providerId="ADAL" clId="{78551EF4-C49D-490A-BD7C-6A47CF334ACC}" dt="2025-07-15T16:31:15.143" v="1368" actId="1038"/>
          <ac:spMkLst>
            <pc:docMk/>
            <pc:sldMk cId="2672074449" sldId="372"/>
            <ac:spMk id="33" creationId="{71347D2F-AECB-2A17-6C2A-654DB984D7A1}"/>
          </ac:spMkLst>
        </pc:spChg>
        <pc:spChg chg="add mod">
          <ac:chgData name="TEH KAI YI" userId="33c83e4f-949e-47f0-83ab-32013274bf95" providerId="ADAL" clId="{78551EF4-C49D-490A-BD7C-6A47CF334ACC}" dt="2025-07-15T16:31:15.143" v="1368" actId="1038"/>
          <ac:spMkLst>
            <pc:docMk/>
            <pc:sldMk cId="2672074449" sldId="372"/>
            <ac:spMk id="34" creationId="{62F59ABC-E966-5052-F9C3-408D210F1471}"/>
          </ac:spMkLst>
        </pc:spChg>
        <pc:spChg chg="add mod">
          <ac:chgData name="TEH KAI YI" userId="33c83e4f-949e-47f0-83ab-32013274bf95" providerId="ADAL" clId="{78551EF4-C49D-490A-BD7C-6A47CF334ACC}" dt="2025-07-15T16:31:15.143" v="1368" actId="1038"/>
          <ac:spMkLst>
            <pc:docMk/>
            <pc:sldMk cId="2672074449" sldId="372"/>
            <ac:spMk id="35" creationId="{CF10CF85-D035-934B-7D77-3AD9E415A801}"/>
          </ac:spMkLst>
        </pc:spChg>
        <pc:spChg chg="add mod">
          <ac:chgData name="TEH KAI YI" userId="33c83e4f-949e-47f0-83ab-32013274bf95" providerId="ADAL" clId="{78551EF4-C49D-490A-BD7C-6A47CF334ACC}" dt="2025-07-20T11:03:22.358" v="2713" actId="1076"/>
          <ac:spMkLst>
            <pc:docMk/>
            <pc:sldMk cId="2672074449" sldId="372"/>
            <ac:spMk id="36" creationId="{3A41096C-88A2-8558-35FE-9372FB15F75E}"/>
          </ac:spMkLst>
        </pc:spChg>
        <pc:spChg chg="add mod">
          <ac:chgData name="TEH KAI YI" userId="33c83e4f-949e-47f0-83ab-32013274bf95" providerId="ADAL" clId="{78551EF4-C49D-490A-BD7C-6A47CF334ACC}" dt="2025-07-15T16:39:42.870" v="1699" actId="404"/>
          <ac:spMkLst>
            <pc:docMk/>
            <pc:sldMk cId="2672074449" sldId="372"/>
            <ac:spMk id="43" creationId="{48064288-8DDA-2690-044C-1AF9DD94D25F}"/>
          </ac:spMkLst>
        </pc:spChg>
        <pc:picChg chg="add del mod">
          <ac:chgData name="TEH KAI YI" userId="33c83e4f-949e-47f0-83ab-32013274bf95" providerId="ADAL" clId="{78551EF4-C49D-490A-BD7C-6A47CF334ACC}" dt="2025-07-25T04:18:25.372" v="2955" actId="478"/>
          <ac:picMkLst>
            <pc:docMk/>
            <pc:sldMk cId="2672074449" sldId="372"/>
            <ac:picMk id="6" creationId="{0E91484D-9AAC-99DD-BFA1-B6AAD8DA4D32}"/>
          </ac:picMkLst>
        </pc:picChg>
        <pc:picChg chg="add mod ord">
          <ac:chgData name="TEH KAI YI" userId="33c83e4f-949e-47f0-83ab-32013274bf95" providerId="ADAL" clId="{78551EF4-C49D-490A-BD7C-6A47CF334ACC}" dt="2025-07-15T16:31:27.752" v="1370" actId="171"/>
          <ac:picMkLst>
            <pc:docMk/>
            <pc:sldMk cId="2672074449" sldId="372"/>
            <ac:picMk id="28" creationId="{FEAE54B0-ED15-6639-7E55-F142FC5CDCCF}"/>
          </ac:picMkLst>
        </pc:picChg>
        <pc:cxnChg chg="ord">
          <ac:chgData name="TEH KAI YI" userId="33c83e4f-949e-47f0-83ab-32013274bf95" providerId="ADAL" clId="{78551EF4-C49D-490A-BD7C-6A47CF334ACC}" dt="2025-07-15T08:48:15.847" v="512" actId="170"/>
          <ac:cxnSpMkLst>
            <pc:docMk/>
            <pc:sldMk cId="2672074449" sldId="372"/>
            <ac:cxnSpMk id="5" creationId="{6F1ABF0A-0C7B-BA53-29B7-F1697B99DADC}"/>
          </ac:cxnSpMkLst>
        </pc:cxnChg>
        <pc:cxnChg chg="add mod">
          <ac:chgData name="TEH KAI YI" userId="33c83e4f-949e-47f0-83ab-32013274bf95" providerId="ADAL" clId="{78551EF4-C49D-490A-BD7C-6A47CF334ACC}" dt="2025-07-15T08:47:52.267" v="474" actId="1076"/>
          <ac:cxnSpMkLst>
            <pc:docMk/>
            <pc:sldMk cId="2672074449" sldId="372"/>
            <ac:cxnSpMk id="20" creationId="{EBAEA2FB-A3F3-8CA4-83D4-69B35F2EB4D7}"/>
          </ac:cxnSpMkLst>
        </pc:cxnChg>
        <pc:cxnChg chg="mod ord">
          <ac:chgData name="TEH KAI YI" userId="33c83e4f-949e-47f0-83ab-32013274bf95" providerId="ADAL" clId="{78551EF4-C49D-490A-BD7C-6A47CF334ACC}" dt="2025-07-18T03:10:31.773" v="2424" actId="1035"/>
          <ac:cxnSpMkLst>
            <pc:docMk/>
            <pc:sldMk cId="2672074449" sldId="372"/>
            <ac:cxnSpMk id="38" creationId="{3654273F-E37A-E17B-7C31-7C178A2FC2A6}"/>
          </ac:cxnSpMkLst>
        </pc:cxnChg>
      </pc:sldChg>
      <pc:sldChg chg="addSp modSp mod modAnim">
        <pc:chgData name="TEH KAI YI" userId="33c83e4f-949e-47f0-83ab-32013274bf95" providerId="ADAL" clId="{78551EF4-C49D-490A-BD7C-6A47CF334ACC}" dt="2025-07-25T04:09:43.446" v="2835" actId="1037"/>
        <pc:sldMkLst>
          <pc:docMk/>
          <pc:sldMk cId="3855942980" sldId="373"/>
        </pc:sldMkLst>
        <pc:picChg chg="add mod">
          <ac:chgData name="TEH KAI YI" userId="33c83e4f-949e-47f0-83ab-32013274bf95" providerId="ADAL" clId="{78551EF4-C49D-490A-BD7C-6A47CF334ACC}" dt="2025-07-25T04:09:43.446" v="2835" actId="1037"/>
          <ac:picMkLst>
            <pc:docMk/>
            <pc:sldMk cId="3855942980" sldId="373"/>
            <ac:picMk id="3" creationId="{6E13BF89-0ED9-EE2F-E332-36AF4DBAC5E8}"/>
          </ac:picMkLst>
        </pc:picChg>
      </pc:sldChg>
      <pc:sldChg chg="addSp delSp modSp mod">
        <pc:chgData name="TEH KAI YI" userId="33c83e4f-949e-47f0-83ab-32013274bf95" providerId="ADAL" clId="{78551EF4-C49D-490A-BD7C-6A47CF334ACC}" dt="2025-07-25T04:54:52.667" v="4129" actId="14100"/>
        <pc:sldMkLst>
          <pc:docMk/>
          <pc:sldMk cId="939678045" sldId="374"/>
        </pc:sldMkLst>
        <pc:spChg chg="add mod">
          <ac:chgData name="TEH KAI YI" userId="33c83e4f-949e-47f0-83ab-32013274bf95" providerId="ADAL" clId="{78551EF4-C49D-490A-BD7C-6A47CF334ACC}" dt="2025-07-17T14:21:47.541" v="2125" actId="1076"/>
          <ac:spMkLst>
            <pc:docMk/>
            <pc:sldMk cId="939678045" sldId="374"/>
            <ac:spMk id="2" creationId="{BED0B055-B75E-18F3-355D-B404E4775A23}"/>
          </ac:spMkLst>
        </pc:spChg>
        <pc:spChg chg="mod ord">
          <ac:chgData name="TEH KAI YI" userId="33c83e4f-949e-47f0-83ab-32013274bf95" providerId="ADAL" clId="{78551EF4-C49D-490A-BD7C-6A47CF334ACC}" dt="2025-07-17T15:47:33.577" v="2401" actId="1036"/>
          <ac:spMkLst>
            <pc:docMk/>
            <pc:sldMk cId="939678045" sldId="374"/>
            <ac:spMk id="4" creationId="{16C424E5-DB96-42BF-E30A-0F29F1B6657E}"/>
          </ac:spMkLst>
        </pc:spChg>
        <pc:spChg chg="mod">
          <ac:chgData name="TEH KAI YI" userId="33c83e4f-949e-47f0-83ab-32013274bf95" providerId="ADAL" clId="{78551EF4-C49D-490A-BD7C-6A47CF334ACC}" dt="2025-07-17T15:47:32.863" v="2398" actId="1035"/>
          <ac:spMkLst>
            <pc:docMk/>
            <pc:sldMk cId="939678045" sldId="374"/>
            <ac:spMk id="12" creationId="{16F533DA-A7B2-E9FF-86F3-811E1FEEA4D4}"/>
          </ac:spMkLst>
        </pc:spChg>
        <pc:spChg chg="mod ord">
          <ac:chgData name="TEH KAI YI" userId="33c83e4f-949e-47f0-83ab-32013274bf95" providerId="ADAL" clId="{78551EF4-C49D-490A-BD7C-6A47CF334ACC}" dt="2025-07-17T15:47:34.456" v="2403" actId="1076"/>
          <ac:spMkLst>
            <pc:docMk/>
            <pc:sldMk cId="939678045" sldId="374"/>
            <ac:spMk id="14" creationId="{6828B847-B047-92DB-73A8-027A85336496}"/>
          </ac:spMkLst>
        </pc:spChg>
        <pc:spChg chg="mod">
          <ac:chgData name="TEH KAI YI" userId="33c83e4f-949e-47f0-83ab-32013274bf95" providerId="ADAL" clId="{78551EF4-C49D-490A-BD7C-6A47CF334ACC}" dt="2025-07-25T04:54:52.667" v="4129" actId="14100"/>
          <ac:spMkLst>
            <pc:docMk/>
            <pc:sldMk cId="939678045" sldId="374"/>
            <ac:spMk id="15" creationId="{B088DEC4-D253-0697-3909-A80D1F6A1528}"/>
          </ac:spMkLst>
        </pc:spChg>
        <pc:spChg chg="mod">
          <ac:chgData name="TEH KAI YI" userId="33c83e4f-949e-47f0-83ab-32013274bf95" providerId="ADAL" clId="{78551EF4-C49D-490A-BD7C-6A47CF334ACC}" dt="2025-07-17T15:47:33.206" v="2400" actId="1035"/>
          <ac:spMkLst>
            <pc:docMk/>
            <pc:sldMk cId="939678045" sldId="374"/>
            <ac:spMk id="16" creationId="{386BEA14-9433-4515-45B2-7177F8B7F2AC}"/>
          </ac:spMkLst>
        </pc:spChg>
        <pc:spChg chg="mod ord">
          <ac:chgData name="TEH KAI YI" userId="33c83e4f-949e-47f0-83ab-32013274bf95" providerId="ADAL" clId="{78551EF4-C49D-490A-BD7C-6A47CF334ACC}" dt="2025-07-17T15:47:34.456" v="2403" actId="1076"/>
          <ac:spMkLst>
            <pc:docMk/>
            <pc:sldMk cId="939678045" sldId="374"/>
            <ac:spMk id="17" creationId="{16BE5639-73B1-40CA-7534-D7B83A59E8F4}"/>
          </ac:spMkLst>
        </pc:spChg>
        <pc:spChg chg="mod">
          <ac:chgData name="TEH KAI YI" userId="33c83e4f-949e-47f0-83ab-32013274bf95" providerId="ADAL" clId="{78551EF4-C49D-490A-BD7C-6A47CF334ACC}" dt="2025-07-17T15:47:35.381" v="2406" actId="20577"/>
          <ac:spMkLst>
            <pc:docMk/>
            <pc:sldMk cId="939678045" sldId="374"/>
            <ac:spMk id="18" creationId="{51D3B97E-D5A2-5786-EFE2-AB93117D209F}"/>
          </ac:spMkLst>
        </pc:spChg>
        <pc:spChg chg="mod">
          <ac:chgData name="TEH KAI YI" userId="33c83e4f-949e-47f0-83ab-32013274bf95" providerId="ADAL" clId="{78551EF4-C49D-490A-BD7C-6A47CF334ACC}" dt="2025-07-17T15:47:34.456" v="2403" actId="1076"/>
          <ac:spMkLst>
            <pc:docMk/>
            <pc:sldMk cId="939678045" sldId="374"/>
            <ac:spMk id="20" creationId="{210D39AC-19F6-F190-FE17-29CFD4F6A9A0}"/>
          </ac:spMkLst>
        </pc:spChg>
        <pc:spChg chg="mod">
          <ac:chgData name="TEH KAI YI" userId="33c83e4f-949e-47f0-83ab-32013274bf95" providerId="ADAL" clId="{78551EF4-C49D-490A-BD7C-6A47CF334ACC}" dt="2025-07-17T15:47:34.456" v="2403" actId="1076"/>
          <ac:spMkLst>
            <pc:docMk/>
            <pc:sldMk cId="939678045" sldId="374"/>
            <ac:spMk id="21" creationId="{E44122E7-454A-711C-A507-F7917A37884E}"/>
          </ac:spMkLst>
        </pc:spChg>
        <pc:spChg chg="add mod">
          <ac:chgData name="TEH KAI YI" userId="33c83e4f-949e-47f0-83ab-32013274bf95" providerId="ADAL" clId="{78551EF4-C49D-490A-BD7C-6A47CF334ACC}" dt="2025-07-15T09:36:27.530" v="793" actId="1035"/>
          <ac:spMkLst>
            <pc:docMk/>
            <pc:sldMk cId="939678045" sldId="374"/>
            <ac:spMk id="43" creationId="{A0F2CF34-D3D0-1CD9-6950-263D4CDA957A}"/>
          </ac:spMkLst>
        </pc:spChg>
        <pc:spChg chg="add mod">
          <ac:chgData name="TEH KAI YI" userId="33c83e4f-949e-47f0-83ab-32013274bf95" providerId="ADAL" clId="{78551EF4-C49D-490A-BD7C-6A47CF334ACC}" dt="2025-07-15T16:46:44.797" v="1835" actId="1038"/>
          <ac:spMkLst>
            <pc:docMk/>
            <pc:sldMk cId="939678045" sldId="374"/>
            <ac:spMk id="50" creationId="{E87CBB26-98BA-79DC-4997-A5C15E6BF993}"/>
          </ac:spMkLst>
        </pc:spChg>
        <pc:spChg chg="add mod">
          <ac:chgData name="TEH KAI YI" userId="33c83e4f-949e-47f0-83ab-32013274bf95" providerId="ADAL" clId="{78551EF4-C49D-490A-BD7C-6A47CF334ACC}" dt="2025-07-15T16:46:44.797" v="1835" actId="1038"/>
          <ac:spMkLst>
            <pc:docMk/>
            <pc:sldMk cId="939678045" sldId="374"/>
            <ac:spMk id="52" creationId="{84EF2EA4-EF30-A422-32BD-79BA2529F165}"/>
          </ac:spMkLst>
        </pc:spChg>
        <pc:spChg chg="add mod">
          <ac:chgData name="TEH KAI YI" userId="33c83e4f-949e-47f0-83ab-32013274bf95" providerId="ADAL" clId="{78551EF4-C49D-490A-BD7C-6A47CF334ACC}" dt="2025-07-15T16:46:44.797" v="1835" actId="1038"/>
          <ac:spMkLst>
            <pc:docMk/>
            <pc:sldMk cId="939678045" sldId="374"/>
            <ac:spMk id="53" creationId="{67B0DC8E-4958-021B-CB48-17663821F5B7}"/>
          </ac:spMkLst>
        </pc:spChg>
        <pc:spChg chg="add mod">
          <ac:chgData name="TEH KAI YI" userId="33c83e4f-949e-47f0-83ab-32013274bf95" providerId="ADAL" clId="{78551EF4-C49D-490A-BD7C-6A47CF334ACC}" dt="2025-07-15T16:46:44.797" v="1835" actId="1038"/>
          <ac:spMkLst>
            <pc:docMk/>
            <pc:sldMk cId="939678045" sldId="374"/>
            <ac:spMk id="54" creationId="{DE7337CD-8B92-F6D4-D14C-856A984DE1B8}"/>
          </ac:spMkLst>
        </pc:spChg>
        <pc:spChg chg="add mod">
          <ac:chgData name="TEH KAI YI" userId="33c83e4f-949e-47f0-83ab-32013274bf95" providerId="ADAL" clId="{78551EF4-C49D-490A-BD7C-6A47CF334ACC}" dt="2025-07-15T16:46:44.797" v="1835" actId="1038"/>
          <ac:spMkLst>
            <pc:docMk/>
            <pc:sldMk cId="939678045" sldId="374"/>
            <ac:spMk id="55" creationId="{535F45D0-599E-5EF5-94C7-D1501BE0E736}"/>
          </ac:spMkLst>
        </pc:spChg>
        <pc:spChg chg="add mod">
          <ac:chgData name="TEH KAI YI" userId="33c83e4f-949e-47f0-83ab-32013274bf95" providerId="ADAL" clId="{78551EF4-C49D-490A-BD7C-6A47CF334ACC}" dt="2025-07-15T16:46:44.797" v="1835" actId="1038"/>
          <ac:spMkLst>
            <pc:docMk/>
            <pc:sldMk cId="939678045" sldId="374"/>
            <ac:spMk id="56" creationId="{40BE1DFA-3E1D-8F31-ECDE-C30686D4B28A}"/>
          </ac:spMkLst>
        </pc:spChg>
        <pc:spChg chg="add mod">
          <ac:chgData name="TEH KAI YI" userId="33c83e4f-949e-47f0-83ab-32013274bf95" providerId="ADAL" clId="{78551EF4-C49D-490A-BD7C-6A47CF334ACC}" dt="2025-07-15T16:46:44.797" v="1835" actId="1038"/>
          <ac:spMkLst>
            <pc:docMk/>
            <pc:sldMk cId="939678045" sldId="374"/>
            <ac:spMk id="57" creationId="{3E691699-7368-6C98-0DED-1C254308B74B}"/>
          </ac:spMkLst>
        </pc:spChg>
        <pc:spChg chg="add mod">
          <ac:chgData name="TEH KAI YI" userId="33c83e4f-949e-47f0-83ab-32013274bf95" providerId="ADAL" clId="{78551EF4-C49D-490A-BD7C-6A47CF334ACC}" dt="2025-07-16T02:58:53.495" v="1923" actId="206"/>
          <ac:spMkLst>
            <pc:docMk/>
            <pc:sldMk cId="939678045" sldId="374"/>
            <ac:spMk id="58" creationId="{DB71A3DB-54FB-A0F4-A00F-45DA46EE1AAA}"/>
          </ac:spMkLst>
        </pc:spChg>
        <pc:picChg chg="mod">
          <ac:chgData name="TEH KAI YI" userId="33c83e4f-949e-47f0-83ab-32013274bf95" providerId="ADAL" clId="{78551EF4-C49D-490A-BD7C-6A47CF334ACC}" dt="2025-07-17T15:47:34.456" v="2403" actId="1076"/>
          <ac:picMkLst>
            <pc:docMk/>
            <pc:sldMk cId="939678045" sldId="374"/>
            <ac:picMk id="25" creationId="{CA1AF152-5DF4-AC0A-BCBA-4323788D6CF7}"/>
          </ac:picMkLst>
        </pc:picChg>
        <pc:picChg chg="add mod">
          <ac:chgData name="TEH KAI YI" userId="33c83e4f-949e-47f0-83ab-32013274bf95" providerId="ADAL" clId="{78551EF4-C49D-490A-BD7C-6A47CF334ACC}" dt="2025-07-15T16:46:44.797" v="1835" actId="1038"/>
          <ac:picMkLst>
            <pc:docMk/>
            <pc:sldMk cId="939678045" sldId="374"/>
            <ac:picMk id="49" creationId="{1699A675-6790-5113-3955-F71C495B0A05}"/>
          </ac:picMkLst>
        </pc:picChg>
        <pc:picChg chg="mod">
          <ac:chgData name="TEH KAI YI" userId="33c83e4f-949e-47f0-83ab-32013274bf95" providerId="ADAL" clId="{78551EF4-C49D-490A-BD7C-6A47CF334ACC}" dt="2025-07-17T15:47:34.456" v="2403" actId="1076"/>
          <ac:picMkLst>
            <pc:docMk/>
            <pc:sldMk cId="939678045" sldId="374"/>
            <ac:picMk id="1026" creationId="{83B8EEDF-B364-21AA-D035-97DC42AACFE3}"/>
          </ac:picMkLst>
        </pc:picChg>
        <pc:picChg chg="mod">
          <ac:chgData name="TEH KAI YI" userId="33c83e4f-949e-47f0-83ab-32013274bf95" providerId="ADAL" clId="{78551EF4-C49D-490A-BD7C-6A47CF334ACC}" dt="2025-07-17T15:47:34.456" v="2403" actId="1076"/>
          <ac:picMkLst>
            <pc:docMk/>
            <pc:sldMk cId="939678045" sldId="374"/>
            <ac:picMk id="1034" creationId="{4B9492AE-3369-7767-ED58-B0512E545439}"/>
          </ac:picMkLst>
        </pc:picChg>
        <pc:cxnChg chg="mod">
          <ac:chgData name="TEH KAI YI" userId="33c83e4f-949e-47f0-83ab-32013274bf95" providerId="ADAL" clId="{78551EF4-C49D-490A-BD7C-6A47CF334ACC}" dt="2025-07-15T09:35:49.650" v="783" actId="1038"/>
          <ac:cxnSpMkLst>
            <pc:docMk/>
            <pc:sldMk cId="939678045" sldId="374"/>
            <ac:cxnSpMk id="5" creationId="{73AA632D-4317-49E3-5777-6C8159AC85F0}"/>
          </ac:cxnSpMkLst>
        </pc:cxnChg>
        <pc:cxnChg chg="add del">
          <ac:chgData name="TEH KAI YI" userId="33c83e4f-949e-47f0-83ab-32013274bf95" providerId="ADAL" clId="{78551EF4-C49D-490A-BD7C-6A47CF334ACC}" dt="2025-07-15T09:34:42.851" v="725" actId="478"/>
          <ac:cxnSpMkLst>
            <pc:docMk/>
            <pc:sldMk cId="939678045" sldId="374"/>
            <ac:cxnSpMk id="38" creationId="{7E4D7210-B9BC-DD98-DB22-B4AF117FB7C0}"/>
          </ac:cxnSpMkLst>
        </pc:cxnChg>
        <pc:cxnChg chg="add mod">
          <ac:chgData name="TEH KAI YI" userId="33c83e4f-949e-47f0-83ab-32013274bf95" providerId="ADAL" clId="{78551EF4-C49D-490A-BD7C-6A47CF334ACC}" dt="2025-07-15T09:35:52.922" v="785" actId="1076"/>
          <ac:cxnSpMkLst>
            <pc:docMk/>
            <pc:sldMk cId="939678045" sldId="374"/>
            <ac:cxnSpMk id="48" creationId="{8896B119-C8EF-034D-8D56-7DB2C663299E}"/>
          </ac:cxnSpMkLst>
        </pc:cxnChg>
        <pc:cxnChg chg="add mod">
          <ac:chgData name="TEH KAI YI" userId="33c83e4f-949e-47f0-83ab-32013274bf95" providerId="ADAL" clId="{78551EF4-C49D-490A-BD7C-6A47CF334ACC}" dt="2025-07-15T16:46:44.797" v="1835" actId="1038"/>
          <ac:cxnSpMkLst>
            <pc:docMk/>
            <pc:sldMk cId="939678045" sldId="374"/>
            <ac:cxnSpMk id="51" creationId="{92690792-3DE1-83AD-03BB-D0E5B9B83053}"/>
          </ac:cxnSpMkLst>
        </pc:cxnChg>
      </pc:sldChg>
      <pc:sldChg chg="addSp modSp">
        <pc:chgData name="TEH KAI YI" userId="33c83e4f-949e-47f0-83ab-32013274bf95" providerId="ADAL" clId="{78551EF4-C49D-490A-BD7C-6A47CF334ACC}" dt="2025-07-25T04:19:30.458" v="2975"/>
        <pc:sldMkLst>
          <pc:docMk/>
          <pc:sldMk cId="3348116493" sldId="375"/>
        </pc:sldMkLst>
        <pc:picChg chg="add mod">
          <ac:chgData name="TEH KAI YI" userId="33c83e4f-949e-47f0-83ab-32013274bf95" providerId="ADAL" clId="{78551EF4-C49D-490A-BD7C-6A47CF334ACC}" dt="2025-07-25T04:19:30.458" v="2975"/>
          <ac:picMkLst>
            <pc:docMk/>
            <pc:sldMk cId="3348116493" sldId="375"/>
            <ac:picMk id="2" creationId="{78A2F751-5690-045D-F1C6-A2532FF9E5BE}"/>
          </ac:picMkLst>
        </pc:picChg>
      </pc:sldChg>
      <pc:sldChg chg="addSp modSp">
        <pc:chgData name="TEH KAI YI" userId="33c83e4f-949e-47f0-83ab-32013274bf95" providerId="ADAL" clId="{78551EF4-C49D-490A-BD7C-6A47CF334ACC}" dt="2025-07-25T04:19:31.188" v="2976"/>
        <pc:sldMkLst>
          <pc:docMk/>
          <pc:sldMk cId="1195703885" sldId="377"/>
        </pc:sldMkLst>
        <pc:picChg chg="add mod">
          <ac:chgData name="TEH KAI YI" userId="33c83e4f-949e-47f0-83ab-32013274bf95" providerId="ADAL" clId="{78551EF4-C49D-490A-BD7C-6A47CF334ACC}" dt="2025-07-25T04:19:31.188" v="2976"/>
          <ac:picMkLst>
            <pc:docMk/>
            <pc:sldMk cId="1195703885" sldId="377"/>
            <ac:picMk id="2" creationId="{83F87AC5-ED52-C120-D0F0-FB588FF7F10D}"/>
          </ac:picMkLst>
        </pc:picChg>
      </pc:sldChg>
      <pc:sldChg chg="addSp modSp">
        <pc:chgData name="TEH KAI YI" userId="33c83e4f-949e-47f0-83ab-32013274bf95" providerId="ADAL" clId="{78551EF4-C49D-490A-BD7C-6A47CF334ACC}" dt="2025-07-25T04:19:32.517" v="2977"/>
        <pc:sldMkLst>
          <pc:docMk/>
          <pc:sldMk cId="1154773320" sldId="378"/>
        </pc:sldMkLst>
        <pc:picChg chg="add mod">
          <ac:chgData name="TEH KAI YI" userId="33c83e4f-949e-47f0-83ab-32013274bf95" providerId="ADAL" clId="{78551EF4-C49D-490A-BD7C-6A47CF334ACC}" dt="2025-07-25T04:19:32.517" v="2977"/>
          <ac:picMkLst>
            <pc:docMk/>
            <pc:sldMk cId="1154773320" sldId="378"/>
            <ac:picMk id="2" creationId="{82FEB94F-658C-768A-FDB2-C86BA1090ABA}"/>
          </ac:picMkLst>
        </pc:picChg>
      </pc:sldChg>
      <pc:sldChg chg="addSp modSp">
        <pc:chgData name="TEH KAI YI" userId="33c83e4f-949e-47f0-83ab-32013274bf95" providerId="ADAL" clId="{78551EF4-C49D-490A-BD7C-6A47CF334ACC}" dt="2025-07-25T04:19:34.007" v="2978"/>
        <pc:sldMkLst>
          <pc:docMk/>
          <pc:sldMk cId="1217594915" sldId="379"/>
        </pc:sldMkLst>
        <pc:picChg chg="add mod">
          <ac:chgData name="TEH KAI YI" userId="33c83e4f-949e-47f0-83ab-32013274bf95" providerId="ADAL" clId="{78551EF4-C49D-490A-BD7C-6A47CF334ACC}" dt="2025-07-25T04:19:34.007" v="2978"/>
          <ac:picMkLst>
            <pc:docMk/>
            <pc:sldMk cId="1217594915" sldId="379"/>
            <ac:picMk id="2" creationId="{662DE4A8-490C-E47C-B2AF-63DFF1E586AD}"/>
          </ac:picMkLst>
        </pc:picChg>
      </pc:sldChg>
      <pc:sldChg chg="addSp modSp modAnim">
        <pc:chgData name="TEH KAI YI" userId="33c83e4f-949e-47f0-83ab-32013274bf95" providerId="ADAL" clId="{78551EF4-C49D-490A-BD7C-6A47CF334ACC}" dt="2025-07-25T04:17:27.515" v="2943"/>
        <pc:sldMkLst>
          <pc:docMk/>
          <pc:sldMk cId="3916818907" sldId="380"/>
        </pc:sldMkLst>
        <pc:picChg chg="add mod">
          <ac:chgData name="TEH KAI YI" userId="33c83e4f-949e-47f0-83ab-32013274bf95" providerId="ADAL" clId="{78551EF4-C49D-490A-BD7C-6A47CF334ACC}" dt="2025-07-25T04:15:33.070" v="2919"/>
          <ac:picMkLst>
            <pc:docMk/>
            <pc:sldMk cId="3916818907" sldId="380"/>
            <ac:picMk id="2" creationId="{BB3D0A05-4854-DC54-108B-EE728B21A40A}"/>
          </ac:picMkLst>
        </pc:picChg>
      </pc:sldChg>
      <pc:sldChg chg="addSp modSp modAnim">
        <pc:chgData name="TEH KAI YI" userId="33c83e4f-949e-47f0-83ab-32013274bf95" providerId="ADAL" clId="{78551EF4-C49D-490A-BD7C-6A47CF334ACC}" dt="2025-07-25T04:15:35.040" v="2920"/>
        <pc:sldMkLst>
          <pc:docMk/>
          <pc:sldMk cId="2699676300" sldId="381"/>
        </pc:sldMkLst>
        <pc:picChg chg="add mod">
          <ac:chgData name="TEH KAI YI" userId="33c83e4f-949e-47f0-83ab-32013274bf95" providerId="ADAL" clId="{78551EF4-C49D-490A-BD7C-6A47CF334ACC}" dt="2025-07-25T04:15:35.040" v="2920"/>
          <ac:picMkLst>
            <pc:docMk/>
            <pc:sldMk cId="2699676300" sldId="381"/>
            <ac:picMk id="2" creationId="{413D9860-B5A7-2229-0CF9-B9108A2C97FF}"/>
          </ac:picMkLst>
        </pc:picChg>
      </pc:sldChg>
      <pc:sldChg chg="addSp modSp modAnim">
        <pc:chgData name="TEH KAI YI" userId="33c83e4f-949e-47f0-83ab-32013274bf95" providerId="ADAL" clId="{78551EF4-C49D-490A-BD7C-6A47CF334ACC}" dt="2025-07-25T04:17:31.113" v="2944"/>
        <pc:sldMkLst>
          <pc:docMk/>
          <pc:sldMk cId="2467050437" sldId="382"/>
        </pc:sldMkLst>
        <pc:picChg chg="add mod">
          <ac:chgData name="TEH KAI YI" userId="33c83e4f-949e-47f0-83ab-32013274bf95" providerId="ADAL" clId="{78551EF4-C49D-490A-BD7C-6A47CF334ACC}" dt="2025-07-25T04:15:36.930" v="2921"/>
          <ac:picMkLst>
            <pc:docMk/>
            <pc:sldMk cId="2467050437" sldId="382"/>
            <ac:picMk id="10" creationId="{50FBFB5F-1289-4926-F780-211E914AD5F6}"/>
          </ac:picMkLst>
        </pc:picChg>
      </pc:sldChg>
      <pc:sldChg chg="addSp modSp modAnim">
        <pc:chgData name="TEH KAI YI" userId="33c83e4f-949e-47f0-83ab-32013274bf95" providerId="ADAL" clId="{78551EF4-C49D-490A-BD7C-6A47CF334ACC}" dt="2025-07-25T04:09:48.146" v="2836"/>
        <pc:sldMkLst>
          <pc:docMk/>
          <pc:sldMk cId="762379691" sldId="383"/>
        </pc:sldMkLst>
        <pc:picChg chg="add mod">
          <ac:chgData name="TEH KAI YI" userId="33c83e4f-949e-47f0-83ab-32013274bf95" providerId="ADAL" clId="{78551EF4-C49D-490A-BD7C-6A47CF334ACC}" dt="2025-07-25T04:09:48.146" v="2836"/>
          <ac:picMkLst>
            <pc:docMk/>
            <pc:sldMk cId="762379691" sldId="383"/>
            <ac:picMk id="3" creationId="{5B1E2EE0-A8FE-3D4E-85AA-DB24168BD705}"/>
          </ac:picMkLst>
        </pc:picChg>
      </pc:sldChg>
      <pc:sldChg chg="addSp modSp modAnim">
        <pc:chgData name="TEH KAI YI" userId="33c83e4f-949e-47f0-83ab-32013274bf95" providerId="ADAL" clId="{78551EF4-C49D-490A-BD7C-6A47CF334ACC}" dt="2025-07-25T04:09:49.541" v="2837"/>
        <pc:sldMkLst>
          <pc:docMk/>
          <pc:sldMk cId="1605861100" sldId="384"/>
        </pc:sldMkLst>
        <pc:picChg chg="add mod">
          <ac:chgData name="TEH KAI YI" userId="33c83e4f-949e-47f0-83ab-32013274bf95" providerId="ADAL" clId="{78551EF4-C49D-490A-BD7C-6A47CF334ACC}" dt="2025-07-25T04:09:49.541" v="2837"/>
          <ac:picMkLst>
            <pc:docMk/>
            <pc:sldMk cId="1605861100" sldId="384"/>
            <ac:picMk id="3" creationId="{B580D831-0C0A-A8FD-E19E-5DEC16DAE822}"/>
          </ac:picMkLst>
        </pc:picChg>
      </pc:sldChg>
      <pc:sldChg chg="addSp modSp mod">
        <pc:chgData name="TEH KAI YI" userId="33c83e4f-949e-47f0-83ab-32013274bf95" providerId="ADAL" clId="{78551EF4-C49D-490A-BD7C-6A47CF334ACC}" dt="2025-07-25T04:19:01.901" v="2965" actId="1076"/>
        <pc:sldMkLst>
          <pc:docMk/>
          <pc:sldMk cId="2414281110" sldId="385"/>
        </pc:sldMkLst>
        <pc:picChg chg="add mod">
          <ac:chgData name="TEH KAI YI" userId="33c83e4f-949e-47f0-83ab-32013274bf95" providerId="ADAL" clId="{78551EF4-C49D-490A-BD7C-6A47CF334ACC}" dt="2025-07-25T04:19:01.901" v="2965" actId="1076"/>
          <ac:picMkLst>
            <pc:docMk/>
            <pc:sldMk cId="2414281110" sldId="385"/>
            <ac:picMk id="3" creationId="{5D9CDF1F-1BA8-BE15-50DE-C7E599E9D3D2}"/>
          </ac:picMkLst>
        </pc:picChg>
      </pc:sldChg>
      <pc:sldChg chg="addSp modSp">
        <pc:chgData name="TEH KAI YI" userId="33c83e4f-949e-47f0-83ab-32013274bf95" providerId="ADAL" clId="{78551EF4-C49D-490A-BD7C-6A47CF334ACC}" dt="2025-07-25T04:19:06.830" v="2966"/>
        <pc:sldMkLst>
          <pc:docMk/>
          <pc:sldMk cId="1679770251" sldId="386"/>
        </pc:sldMkLst>
        <pc:picChg chg="add mod">
          <ac:chgData name="TEH KAI YI" userId="33c83e4f-949e-47f0-83ab-32013274bf95" providerId="ADAL" clId="{78551EF4-C49D-490A-BD7C-6A47CF334ACC}" dt="2025-07-25T04:19:06.830" v="2966"/>
          <ac:picMkLst>
            <pc:docMk/>
            <pc:sldMk cId="1679770251" sldId="386"/>
            <ac:picMk id="2" creationId="{A87FCDD8-A295-00EF-A399-5BB4127957E9}"/>
          </ac:picMkLst>
        </pc:picChg>
      </pc:sldChg>
      <pc:sldChg chg="addSp modSp">
        <pc:chgData name="TEH KAI YI" userId="33c83e4f-949e-47f0-83ab-32013274bf95" providerId="ADAL" clId="{78551EF4-C49D-490A-BD7C-6A47CF334ACC}" dt="2025-07-25T04:19:13.943" v="2969"/>
        <pc:sldMkLst>
          <pc:docMk/>
          <pc:sldMk cId="635907538" sldId="388"/>
        </pc:sldMkLst>
        <pc:spChg chg="mod">
          <ac:chgData name="TEH KAI YI" userId="33c83e4f-949e-47f0-83ab-32013274bf95" providerId="ADAL" clId="{78551EF4-C49D-490A-BD7C-6A47CF334ACC}" dt="2025-07-18T03:27:13.774" v="2431" actId="207"/>
          <ac:spMkLst>
            <pc:docMk/>
            <pc:sldMk cId="635907538" sldId="388"/>
            <ac:spMk id="11" creationId="{7079EB06-8515-635E-14CC-6244FDF12CB9}"/>
          </ac:spMkLst>
        </pc:spChg>
        <pc:spChg chg="mod">
          <ac:chgData name="TEH KAI YI" userId="33c83e4f-949e-47f0-83ab-32013274bf95" providerId="ADAL" clId="{78551EF4-C49D-490A-BD7C-6A47CF334ACC}" dt="2025-07-18T03:27:13.774" v="2431" actId="207"/>
          <ac:spMkLst>
            <pc:docMk/>
            <pc:sldMk cId="635907538" sldId="388"/>
            <ac:spMk id="13" creationId="{BA0E6162-D1F4-1124-786F-C33448374FB2}"/>
          </ac:spMkLst>
        </pc:spChg>
        <pc:spChg chg="mod">
          <ac:chgData name="TEH KAI YI" userId="33c83e4f-949e-47f0-83ab-32013274bf95" providerId="ADAL" clId="{78551EF4-C49D-490A-BD7C-6A47CF334ACC}" dt="2025-07-18T03:27:13.774" v="2431" actId="207"/>
          <ac:spMkLst>
            <pc:docMk/>
            <pc:sldMk cId="635907538" sldId="388"/>
            <ac:spMk id="15" creationId="{368EDBB6-24B8-E636-73DB-B520B0EE2B4B}"/>
          </ac:spMkLst>
        </pc:spChg>
        <pc:spChg chg="mod">
          <ac:chgData name="TEH KAI YI" userId="33c83e4f-949e-47f0-83ab-32013274bf95" providerId="ADAL" clId="{78551EF4-C49D-490A-BD7C-6A47CF334ACC}" dt="2025-07-18T03:27:13.774" v="2431" actId="207"/>
          <ac:spMkLst>
            <pc:docMk/>
            <pc:sldMk cId="635907538" sldId="388"/>
            <ac:spMk id="17" creationId="{9035CC31-DA82-FAFA-66B1-10747DB0757B}"/>
          </ac:spMkLst>
        </pc:spChg>
        <pc:spChg chg="mod">
          <ac:chgData name="TEH KAI YI" userId="33c83e4f-949e-47f0-83ab-32013274bf95" providerId="ADAL" clId="{78551EF4-C49D-490A-BD7C-6A47CF334ACC}" dt="2025-07-18T03:27:13.774" v="2431" actId="207"/>
          <ac:spMkLst>
            <pc:docMk/>
            <pc:sldMk cId="635907538" sldId="388"/>
            <ac:spMk id="19" creationId="{A891E39F-BD7B-0211-6FF5-623373FD4D7B}"/>
          </ac:spMkLst>
        </pc:spChg>
        <pc:grpChg chg="mod">
          <ac:chgData name="TEH KAI YI" userId="33c83e4f-949e-47f0-83ab-32013274bf95" providerId="ADAL" clId="{78551EF4-C49D-490A-BD7C-6A47CF334ACC}" dt="2025-07-18T03:27:13.774" v="2431" actId="207"/>
          <ac:grpSpMkLst>
            <pc:docMk/>
            <pc:sldMk cId="635907538" sldId="388"/>
            <ac:grpSpMk id="4" creationId="{38990049-63D9-B030-EF1B-50E39F4E41B7}"/>
          </ac:grpSpMkLst>
        </pc:grpChg>
        <pc:picChg chg="add mod">
          <ac:chgData name="TEH KAI YI" userId="33c83e4f-949e-47f0-83ab-32013274bf95" providerId="ADAL" clId="{78551EF4-C49D-490A-BD7C-6A47CF334ACC}" dt="2025-07-25T04:19:13.943" v="2969"/>
          <ac:picMkLst>
            <pc:docMk/>
            <pc:sldMk cId="635907538" sldId="388"/>
            <ac:picMk id="2" creationId="{03316084-2ECC-0431-1E0A-7991BC8B32A0}"/>
          </ac:picMkLst>
        </pc:picChg>
        <pc:picChg chg="mod">
          <ac:chgData name="TEH KAI YI" userId="33c83e4f-949e-47f0-83ab-32013274bf95" providerId="ADAL" clId="{78551EF4-C49D-490A-BD7C-6A47CF334ACC}" dt="2025-07-18T03:27:13.774" v="2431" actId="207"/>
          <ac:picMkLst>
            <pc:docMk/>
            <pc:sldMk cId="635907538" sldId="388"/>
            <ac:picMk id="7" creationId="{4C35DECE-8ADE-CAE8-E89B-BE9C327E1F65}"/>
          </ac:picMkLst>
        </pc:picChg>
      </pc:sldChg>
      <pc:sldChg chg="addSp delSp modSp mod modAnim">
        <pc:chgData name="TEH KAI YI" userId="33c83e4f-949e-47f0-83ab-32013274bf95" providerId="ADAL" clId="{78551EF4-C49D-490A-BD7C-6A47CF334ACC}" dt="2025-07-25T04:17:35.499" v="2945"/>
        <pc:sldMkLst>
          <pc:docMk/>
          <pc:sldMk cId="4193221909" sldId="390"/>
        </pc:sldMkLst>
        <pc:spChg chg="mod">
          <ac:chgData name="TEH KAI YI" userId="33c83e4f-949e-47f0-83ab-32013274bf95" providerId="ADAL" clId="{78551EF4-C49D-490A-BD7C-6A47CF334ACC}" dt="2025-07-25T04:16:16.563" v="2932" actId="1076"/>
          <ac:spMkLst>
            <pc:docMk/>
            <pc:sldMk cId="4193221909" sldId="390"/>
            <ac:spMk id="5" creationId="{397CC0AE-61CA-F268-EA4F-32315B00D1B6}"/>
          </ac:spMkLst>
        </pc:spChg>
        <pc:spChg chg="add mod">
          <ac:chgData name="TEH KAI YI" userId="33c83e4f-949e-47f0-83ab-32013274bf95" providerId="ADAL" clId="{78551EF4-C49D-490A-BD7C-6A47CF334ACC}" dt="2025-07-16T03:00:43.658" v="1965" actId="14100"/>
          <ac:spMkLst>
            <pc:docMk/>
            <pc:sldMk cId="4193221909" sldId="390"/>
            <ac:spMk id="6" creationId="{7EB62A1E-C314-DEF0-E9D9-DD6F5FC92EC6}"/>
          </ac:spMkLst>
        </pc:spChg>
        <pc:spChg chg="add mod">
          <ac:chgData name="TEH KAI YI" userId="33c83e4f-949e-47f0-83ab-32013274bf95" providerId="ADAL" clId="{78551EF4-C49D-490A-BD7C-6A47CF334ACC}" dt="2025-07-17T14:23:17.754" v="2209"/>
          <ac:spMkLst>
            <pc:docMk/>
            <pc:sldMk cId="4193221909" sldId="390"/>
            <ac:spMk id="11" creationId="{7E040CFA-3094-4ABF-CBCC-A8236E43E3C6}"/>
          </ac:spMkLst>
        </pc:spChg>
        <pc:picChg chg="add mod ord">
          <ac:chgData name="TEH KAI YI" userId="33c83e4f-949e-47f0-83ab-32013274bf95" providerId="ADAL" clId="{78551EF4-C49D-490A-BD7C-6A47CF334ACC}" dt="2025-07-16T03:01:37.023" v="1977" actId="171"/>
          <ac:picMkLst>
            <pc:docMk/>
            <pc:sldMk cId="4193221909" sldId="390"/>
            <ac:picMk id="7" creationId="{0D9338BD-0090-9026-DF18-E6BFC5EB3D2D}"/>
          </ac:picMkLst>
        </pc:picChg>
        <pc:picChg chg="add mod">
          <ac:chgData name="TEH KAI YI" userId="33c83e4f-949e-47f0-83ab-32013274bf95" providerId="ADAL" clId="{78551EF4-C49D-490A-BD7C-6A47CF334ACC}" dt="2025-07-25T04:16:37.869" v="2937" actId="1076"/>
          <ac:picMkLst>
            <pc:docMk/>
            <pc:sldMk cId="4193221909" sldId="390"/>
            <ac:picMk id="8" creationId="{092433A8-087B-AC80-8D84-631DF2BDFB73}"/>
          </ac:picMkLst>
        </pc:picChg>
        <pc:picChg chg="add mod">
          <ac:chgData name="TEH KAI YI" userId="33c83e4f-949e-47f0-83ab-32013274bf95" providerId="ADAL" clId="{78551EF4-C49D-490A-BD7C-6A47CF334ACC}" dt="2025-07-15T16:16:02.211" v="1032" actId="1035"/>
          <ac:picMkLst>
            <pc:docMk/>
            <pc:sldMk cId="4193221909" sldId="390"/>
            <ac:picMk id="9" creationId="{EA5CF13B-6A0B-5DC6-16C1-C3B75A523B70}"/>
          </ac:picMkLst>
        </pc:picChg>
      </pc:sldChg>
      <pc:sldChg chg="addSp delSp modSp mod modTransition modAnim">
        <pc:chgData name="TEH KAI YI" userId="33c83e4f-949e-47f0-83ab-32013274bf95" providerId="ADAL" clId="{78551EF4-C49D-490A-BD7C-6A47CF334ACC}" dt="2025-07-25T04:17:39.340" v="2946"/>
        <pc:sldMkLst>
          <pc:docMk/>
          <pc:sldMk cId="1491152558" sldId="391"/>
        </pc:sldMkLst>
        <pc:spChg chg="add mod">
          <ac:chgData name="TEH KAI YI" userId="33c83e4f-949e-47f0-83ab-32013274bf95" providerId="ADAL" clId="{78551EF4-C49D-490A-BD7C-6A47CF334ACC}" dt="2025-07-16T03:00:47.792" v="1966"/>
          <ac:spMkLst>
            <pc:docMk/>
            <pc:sldMk cId="1491152558" sldId="391"/>
            <ac:spMk id="2" creationId="{6F8B15E8-2B8F-22DA-40AB-F70DB53DD296}"/>
          </ac:spMkLst>
        </pc:spChg>
        <pc:spChg chg="add mod">
          <ac:chgData name="TEH KAI YI" userId="33c83e4f-949e-47f0-83ab-32013274bf95" providerId="ADAL" clId="{78551EF4-C49D-490A-BD7C-6A47CF334ACC}" dt="2025-07-17T14:23:10.293" v="2208"/>
          <ac:spMkLst>
            <pc:docMk/>
            <pc:sldMk cId="1491152558" sldId="391"/>
            <ac:spMk id="5" creationId="{61D725EA-8A5F-218C-BA23-E3CA6BB2A494}"/>
          </ac:spMkLst>
        </pc:spChg>
        <pc:spChg chg="mod">
          <ac:chgData name="TEH KAI YI" userId="33c83e4f-949e-47f0-83ab-32013274bf95" providerId="ADAL" clId="{78551EF4-C49D-490A-BD7C-6A47CF334ACC}" dt="2025-07-15T06:56:18.798" v="84" actId="14100"/>
          <ac:spMkLst>
            <pc:docMk/>
            <pc:sldMk cId="1491152558" sldId="391"/>
            <ac:spMk id="13" creationId="{DC844B5A-26EC-9FB5-D104-D5222AAD45C2}"/>
          </ac:spMkLst>
        </pc:spChg>
        <pc:picChg chg="add mod">
          <ac:chgData name="TEH KAI YI" userId="33c83e4f-949e-47f0-83ab-32013274bf95" providerId="ADAL" clId="{78551EF4-C49D-490A-BD7C-6A47CF334ACC}" dt="2025-07-25T04:16:05.277" v="2928"/>
          <ac:picMkLst>
            <pc:docMk/>
            <pc:sldMk cId="1491152558" sldId="391"/>
            <ac:picMk id="6" creationId="{78AB18BF-6098-3876-F146-C7BE98619FB8}"/>
          </ac:picMkLst>
        </pc:picChg>
        <pc:picChg chg="add mod">
          <ac:chgData name="TEH KAI YI" userId="33c83e4f-949e-47f0-83ab-32013274bf95" providerId="ADAL" clId="{78551EF4-C49D-490A-BD7C-6A47CF334ACC}" dt="2025-07-25T04:16:32.616" v="2936" actId="1076"/>
          <ac:picMkLst>
            <pc:docMk/>
            <pc:sldMk cId="1491152558" sldId="391"/>
            <ac:picMk id="7" creationId="{F6F000E0-9CC5-4186-5C67-ECD87C489CE2}"/>
          </ac:picMkLst>
        </pc:picChg>
        <pc:picChg chg="add mod">
          <ac:chgData name="TEH KAI YI" userId="33c83e4f-949e-47f0-83ab-32013274bf95" providerId="ADAL" clId="{78551EF4-C49D-490A-BD7C-6A47CF334ACC}" dt="2025-07-15T16:16:32.570" v="1079" actId="1035"/>
          <ac:picMkLst>
            <pc:docMk/>
            <pc:sldMk cId="1491152558" sldId="391"/>
            <ac:picMk id="8" creationId="{E35930D2-9358-04F4-B2B3-54F43BAD634D}"/>
          </ac:picMkLst>
        </pc:picChg>
      </pc:sldChg>
      <pc:sldChg chg="addSp delSp modSp mod modAnim">
        <pc:chgData name="TEH KAI YI" userId="33c83e4f-949e-47f0-83ab-32013274bf95" providerId="ADAL" clId="{78551EF4-C49D-490A-BD7C-6A47CF334ACC}" dt="2025-07-25T04:17:42.930" v="2947"/>
        <pc:sldMkLst>
          <pc:docMk/>
          <pc:sldMk cId="3899932954" sldId="392"/>
        </pc:sldMkLst>
        <pc:spChg chg="add mod">
          <ac:chgData name="TEH KAI YI" userId="33c83e4f-949e-47f0-83ab-32013274bf95" providerId="ADAL" clId="{78551EF4-C49D-490A-BD7C-6A47CF334ACC}" dt="2025-07-17T14:23:04.986" v="2207" actId="14100"/>
          <ac:spMkLst>
            <pc:docMk/>
            <pc:sldMk cId="3899932954" sldId="392"/>
            <ac:spMk id="3" creationId="{A1B64183-673C-11DD-0AFC-C737D5C49016}"/>
          </ac:spMkLst>
        </pc:spChg>
        <pc:spChg chg="add mod">
          <ac:chgData name="TEH KAI YI" userId="33c83e4f-949e-47f0-83ab-32013274bf95" providerId="ADAL" clId="{78551EF4-C49D-490A-BD7C-6A47CF334ACC}" dt="2025-07-17T14:22:20.305" v="2130" actId="14100"/>
          <ac:spMkLst>
            <pc:docMk/>
            <pc:sldMk cId="3899932954" sldId="392"/>
            <ac:spMk id="4" creationId="{3EF0A6FB-C2AB-4B8A-A037-EF72EEEF8CA6}"/>
          </ac:spMkLst>
        </pc:spChg>
        <pc:spChg chg="mod">
          <ac:chgData name="TEH KAI YI" userId="33c83e4f-949e-47f0-83ab-32013274bf95" providerId="ADAL" clId="{78551EF4-C49D-490A-BD7C-6A47CF334ACC}" dt="2025-07-15T08:30:34.730" v="225" actId="14100"/>
          <ac:spMkLst>
            <pc:docMk/>
            <pc:sldMk cId="3899932954" sldId="392"/>
            <ac:spMk id="17" creationId="{A056578C-CB49-85FD-53EB-633E27DF0961}"/>
          </ac:spMkLst>
        </pc:spChg>
        <pc:picChg chg="add mod">
          <ac:chgData name="TEH KAI YI" userId="33c83e4f-949e-47f0-83ab-32013274bf95" providerId="ADAL" clId="{78551EF4-C49D-490A-BD7C-6A47CF334ACC}" dt="2025-07-16T03:00:04.810" v="1947"/>
          <ac:picMkLst>
            <pc:docMk/>
            <pc:sldMk cId="3899932954" sldId="392"/>
            <ac:picMk id="2" creationId="{801F72C0-85D1-B0F0-C94E-C0625C3E4ED0}"/>
          </ac:picMkLst>
        </pc:picChg>
        <pc:picChg chg="add mod">
          <ac:chgData name="TEH KAI YI" userId="33c83e4f-949e-47f0-83ab-32013274bf95" providerId="ADAL" clId="{78551EF4-C49D-490A-BD7C-6A47CF334ACC}" dt="2025-07-25T04:16:27.902" v="2935" actId="1076"/>
          <ac:picMkLst>
            <pc:docMk/>
            <pc:sldMk cId="3899932954" sldId="392"/>
            <ac:picMk id="6" creationId="{709F5FB6-5845-D2D1-D6C3-61DE2AE4B536}"/>
          </ac:picMkLst>
        </pc:picChg>
      </pc:sldChg>
      <pc:sldChg chg="addSp modSp mod">
        <pc:chgData name="TEH KAI YI" userId="33c83e4f-949e-47f0-83ab-32013274bf95" providerId="ADAL" clId="{78551EF4-C49D-490A-BD7C-6A47CF334ACC}" dt="2025-07-25T04:19:15.802" v="2970"/>
        <pc:sldMkLst>
          <pc:docMk/>
          <pc:sldMk cId="4262466800" sldId="393"/>
        </pc:sldMkLst>
        <pc:spChg chg="mod">
          <ac:chgData name="TEH KAI YI" userId="33c83e4f-949e-47f0-83ab-32013274bf95" providerId="ADAL" clId="{78551EF4-C49D-490A-BD7C-6A47CF334ACC}" dt="2025-07-18T03:29:01.831" v="2467" actId="403"/>
          <ac:spMkLst>
            <pc:docMk/>
            <pc:sldMk cId="4262466800" sldId="393"/>
            <ac:spMk id="17" creationId="{03F31B67-513E-2294-EA8E-8BE793944121}"/>
          </ac:spMkLst>
        </pc:spChg>
        <pc:spChg chg="mod">
          <ac:chgData name="TEH KAI YI" userId="33c83e4f-949e-47f0-83ab-32013274bf95" providerId="ADAL" clId="{78551EF4-C49D-490A-BD7C-6A47CF334ACC}" dt="2025-07-18T03:29:01.831" v="2467" actId="403"/>
          <ac:spMkLst>
            <pc:docMk/>
            <pc:sldMk cId="4262466800" sldId="393"/>
            <ac:spMk id="19" creationId="{C67ED500-3B22-3DC7-2148-DD4689DE6EF7}"/>
          </ac:spMkLst>
        </pc:spChg>
        <pc:picChg chg="add mod">
          <ac:chgData name="TEH KAI YI" userId="33c83e4f-949e-47f0-83ab-32013274bf95" providerId="ADAL" clId="{78551EF4-C49D-490A-BD7C-6A47CF334ACC}" dt="2025-07-25T04:19:15.802" v="2970"/>
          <ac:picMkLst>
            <pc:docMk/>
            <pc:sldMk cId="4262466800" sldId="393"/>
            <ac:picMk id="3" creationId="{77A8ABFE-8C0A-B168-70C0-707FADA87B30}"/>
          </ac:picMkLst>
        </pc:picChg>
      </pc:sldChg>
      <pc:sldChg chg="addSp delSp modSp add mod">
        <pc:chgData name="TEH KAI YI" userId="33c83e4f-949e-47f0-83ab-32013274bf95" providerId="ADAL" clId="{78551EF4-C49D-490A-BD7C-6A47CF334ACC}" dt="2025-07-25T04:18:16.766" v="2953"/>
        <pc:sldMkLst>
          <pc:docMk/>
          <pc:sldMk cId="3238612463" sldId="395"/>
        </pc:sldMkLst>
        <pc:spChg chg="add mod">
          <ac:chgData name="TEH KAI YI" userId="33c83e4f-949e-47f0-83ab-32013274bf95" providerId="ADAL" clId="{78551EF4-C49D-490A-BD7C-6A47CF334ACC}" dt="2025-07-17T14:21:20.422" v="2120" actId="1076"/>
          <ac:spMkLst>
            <pc:docMk/>
            <pc:sldMk cId="3238612463" sldId="395"/>
            <ac:spMk id="3" creationId="{EE25030D-488D-F838-7F6D-22A568141900}"/>
          </ac:spMkLst>
        </pc:spChg>
        <pc:spChg chg="mod ord">
          <ac:chgData name="TEH KAI YI" userId="33c83e4f-949e-47f0-83ab-32013274bf95" providerId="ADAL" clId="{78551EF4-C49D-490A-BD7C-6A47CF334ACC}" dt="2025-07-15T16:32:33.638" v="1415" actId="171"/>
          <ac:spMkLst>
            <pc:docMk/>
            <pc:sldMk cId="3238612463" sldId="395"/>
            <ac:spMk id="6" creationId="{AFC29ACC-5279-28FC-0CA5-05CA4DECE8C0}"/>
          </ac:spMkLst>
        </pc:spChg>
        <pc:spChg chg="mod">
          <ac:chgData name="TEH KAI YI" userId="33c83e4f-949e-47f0-83ab-32013274bf95" providerId="ADAL" clId="{78551EF4-C49D-490A-BD7C-6A47CF334ACC}" dt="2025-07-15T16:23:14.534" v="1139" actId="1076"/>
          <ac:spMkLst>
            <pc:docMk/>
            <pc:sldMk cId="3238612463" sldId="395"/>
            <ac:spMk id="13" creationId="{54BA7192-D212-61B6-7B49-734A1616532C}"/>
          </ac:spMkLst>
        </pc:spChg>
        <pc:spChg chg="add mod">
          <ac:chgData name="TEH KAI YI" userId="33c83e4f-949e-47f0-83ab-32013274bf95" providerId="ADAL" clId="{78551EF4-C49D-490A-BD7C-6A47CF334ACC}" dt="2025-07-15T08:39:37.452" v="339" actId="1038"/>
          <ac:spMkLst>
            <pc:docMk/>
            <pc:sldMk cId="3238612463" sldId="395"/>
            <ac:spMk id="16" creationId="{F6372737-9FB5-2FF6-EDB9-09B195803B56}"/>
          </ac:spMkLst>
        </pc:spChg>
        <pc:spChg chg="add mod">
          <ac:chgData name="TEH KAI YI" userId="33c83e4f-949e-47f0-83ab-32013274bf95" providerId="ADAL" clId="{78551EF4-C49D-490A-BD7C-6A47CF334ACC}" dt="2025-07-15T16:23:59.493" v="1157" actId="1076"/>
          <ac:spMkLst>
            <pc:docMk/>
            <pc:sldMk cId="3238612463" sldId="395"/>
            <ac:spMk id="20" creationId="{9114CAEE-55BB-073B-2081-01DD63FF8B6D}"/>
          </ac:spMkLst>
        </pc:spChg>
        <pc:spChg chg="add mod">
          <ac:chgData name="TEH KAI YI" userId="33c83e4f-949e-47f0-83ab-32013274bf95" providerId="ADAL" clId="{78551EF4-C49D-490A-BD7C-6A47CF334ACC}" dt="2025-07-18T03:10:14.816" v="2415" actId="1037"/>
          <ac:spMkLst>
            <pc:docMk/>
            <pc:sldMk cId="3238612463" sldId="395"/>
            <ac:spMk id="21" creationId="{F2E48779-38A1-0297-4A0E-E0831D179821}"/>
          </ac:spMkLst>
        </pc:spChg>
        <pc:spChg chg="add mod">
          <ac:chgData name="TEH KAI YI" userId="33c83e4f-949e-47f0-83ab-32013274bf95" providerId="ADAL" clId="{78551EF4-C49D-490A-BD7C-6A47CF334ACC}" dt="2025-07-15T16:24:37.181" v="1182" actId="1076"/>
          <ac:spMkLst>
            <pc:docMk/>
            <pc:sldMk cId="3238612463" sldId="395"/>
            <ac:spMk id="22" creationId="{1021E4E6-92E5-C1AC-4900-BCF5E47D5FEE}"/>
          </ac:spMkLst>
        </pc:spChg>
        <pc:spChg chg="add mod">
          <ac:chgData name="TEH KAI YI" userId="33c83e4f-949e-47f0-83ab-32013274bf95" providerId="ADAL" clId="{78551EF4-C49D-490A-BD7C-6A47CF334ACC}" dt="2025-07-15T16:39:17.980" v="1688" actId="14100"/>
          <ac:spMkLst>
            <pc:docMk/>
            <pc:sldMk cId="3238612463" sldId="395"/>
            <ac:spMk id="23" creationId="{BC26E25E-2BE0-8945-ED94-2F8BE742632E}"/>
          </ac:spMkLst>
        </pc:spChg>
        <pc:picChg chg="add mod">
          <ac:chgData name="TEH KAI YI" userId="33c83e4f-949e-47f0-83ab-32013274bf95" providerId="ADAL" clId="{78551EF4-C49D-490A-BD7C-6A47CF334ACC}" dt="2025-07-25T04:18:16.766" v="2953"/>
          <ac:picMkLst>
            <pc:docMk/>
            <pc:sldMk cId="3238612463" sldId="395"/>
            <ac:picMk id="4" creationId="{5A50A137-638E-2B11-12DF-C6C2D0BC922F}"/>
          </ac:picMkLst>
        </pc:picChg>
        <pc:picChg chg="add mod ord modCrop">
          <ac:chgData name="TEH KAI YI" userId="33c83e4f-949e-47f0-83ab-32013274bf95" providerId="ADAL" clId="{78551EF4-C49D-490A-BD7C-6A47CF334ACC}" dt="2025-07-15T16:23:04.705" v="1136" actId="171"/>
          <ac:picMkLst>
            <pc:docMk/>
            <pc:sldMk cId="3238612463" sldId="395"/>
            <ac:picMk id="19" creationId="{A88FFA6C-66B8-5D12-4EA0-9E8B4773327C}"/>
          </ac:picMkLst>
        </pc:picChg>
        <pc:cxnChg chg="mod">
          <ac:chgData name="TEH KAI YI" userId="33c83e4f-949e-47f0-83ab-32013274bf95" providerId="ADAL" clId="{78551EF4-C49D-490A-BD7C-6A47CF334ACC}" dt="2025-07-18T03:10:07.707" v="2410" actId="1038"/>
          <ac:cxnSpMkLst>
            <pc:docMk/>
            <pc:sldMk cId="3238612463" sldId="395"/>
            <ac:cxnSpMk id="5" creationId="{660FB83C-6BFA-5990-15DC-D3D35940A64C}"/>
          </ac:cxnSpMkLst>
        </pc:cxnChg>
        <pc:cxnChg chg="mod">
          <ac:chgData name="TEH KAI YI" userId="33c83e4f-949e-47f0-83ab-32013274bf95" providerId="ADAL" clId="{78551EF4-C49D-490A-BD7C-6A47CF334ACC}" dt="2025-07-18T03:10:23.115" v="2421" actId="1035"/>
          <ac:cxnSpMkLst>
            <pc:docMk/>
            <pc:sldMk cId="3238612463" sldId="395"/>
            <ac:cxnSpMk id="38" creationId="{AD44C7B9-67AF-C023-D5EA-DBCE1FDEC047}"/>
          </ac:cxnSpMkLst>
        </pc:cxnChg>
      </pc:sldChg>
      <pc:sldChg chg="addSp delSp modSp add mod">
        <pc:chgData name="TEH KAI YI" userId="33c83e4f-949e-47f0-83ab-32013274bf95" providerId="ADAL" clId="{78551EF4-C49D-490A-BD7C-6A47CF334ACC}" dt="2025-07-25T04:18:02.748" v="2950"/>
        <pc:sldMkLst>
          <pc:docMk/>
          <pc:sldMk cId="292312179" sldId="396"/>
        </pc:sldMkLst>
        <pc:spChg chg="mod ord">
          <ac:chgData name="TEH KAI YI" userId="33c83e4f-949e-47f0-83ab-32013274bf95" providerId="ADAL" clId="{78551EF4-C49D-490A-BD7C-6A47CF334ACC}" dt="2025-07-15T16:29:34.319" v="1350" actId="170"/>
          <ac:spMkLst>
            <pc:docMk/>
            <pc:sldMk cId="292312179" sldId="396"/>
            <ac:spMk id="2" creationId="{35348310-1E19-F551-0806-DCC3AAB1A270}"/>
          </ac:spMkLst>
        </pc:spChg>
        <pc:spChg chg="add del mod">
          <ac:chgData name="TEH KAI YI" userId="33c83e4f-949e-47f0-83ab-32013274bf95" providerId="ADAL" clId="{78551EF4-C49D-490A-BD7C-6A47CF334ACC}" dt="2025-07-15T16:27:11.438" v="1292" actId="14100"/>
          <ac:spMkLst>
            <pc:docMk/>
            <pc:sldMk cId="292312179" sldId="396"/>
            <ac:spMk id="6" creationId="{4A8023BF-7FF4-F32D-F30B-6F1AFE9BA063}"/>
          </ac:spMkLst>
        </pc:spChg>
        <pc:spChg chg="add mod">
          <ac:chgData name="TEH KAI YI" userId="33c83e4f-949e-47f0-83ab-32013274bf95" providerId="ADAL" clId="{78551EF4-C49D-490A-BD7C-6A47CF334ACC}" dt="2025-07-15T16:29:20.334" v="1339" actId="14100"/>
          <ac:spMkLst>
            <pc:docMk/>
            <pc:sldMk cId="292312179" sldId="396"/>
            <ac:spMk id="8" creationId="{D979DE77-D0EB-0A7A-ED7F-CC1DE3FB6686}"/>
          </ac:spMkLst>
        </pc:spChg>
        <pc:spChg chg="add mod">
          <ac:chgData name="TEH KAI YI" userId="33c83e4f-949e-47f0-83ab-32013274bf95" providerId="ADAL" clId="{78551EF4-C49D-490A-BD7C-6A47CF334ACC}" dt="2025-07-15T16:29:26.493" v="1343" actId="14100"/>
          <ac:spMkLst>
            <pc:docMk/>
            <pc:sldMk cId="292312179" sldId="396"/>
            <ac:spMk id="9" creationId="{5B88AD18-2E47-11B5-76AE-A60B0498637E}"/>
          </ac:spMkLst>
        </pc:spChg>
        <pc:spChg chg="mod">
          <ac:chgData name="TEH KAI YI" userId="33c83e4f-949e-47f0-83ab-32013274bf95" providerId="ADAL" clId="{78551EF4-C49D-490A-BD7C-6A47CF334ACC}" dt="2025-07-15T16:29:07.434" v="1331" actId="1076"/>
          <ac:spMkLst>
            <pc:docMk/>
            <pc:sldMk cId="292312179" sldId="396"/>
            <ac:spMk id="10" creationId="{77F33CAB-1502-F765-5519-64EA4CDB0F8B}"/>
          </ac:spMkLst>
        </pc:spChg>
        <pc:spChg chg="mod">
          <ac:chgData name="TEH KAI YI" userId="33c83e4f-949e-47f0-83ab-32013274bf95" providerId="ADAL" clId="{78551EF4-C49D-490A-BD7C-6A47CF334ACC}" dt="2025-07-16T03:02:04.742" v="1988" actId="1036"/>
          <ac:spMkLst>
            <pc:docMk/>
            <pc:sldMk cId="292312179" sldId="396"/>
            <ac:spMk id="11" creationId="{FEC2CC98-BD0D-DA2A-83BA-0408446B4963}"/>
          </ac:spMkLst>
        </pc:spChg>
        <pc:spChg chg="mod">
          <ac:chgData name="TEH KAI YI" userId="33c83e4f-949e-47f0-83ab-32013274bf95" providerId="ADAL" clId="{78551EF4-C49D-490A-BD7C-6A47CF334ACC}" dt="2025-07-16T03:01:58.922" v="1980" actId="1035"/>
          <ac:spMkLst>
            <pc:docMk/>
            <pc:sldMk cId="292312179" sldId="396"/>
            <ac:spMk id="12" creationId="{60CF19EB-B360-D519-877E-672A6C915FB5}"/>
          </ac:spMkLst>
        </pc:spChg>
        <pc:picChg chg="add mod">
          <ac:chgData name="TEH KAI YI" userId="33c83e4f-949e-47f0-83ab-32013274bf95" providerId="ADAL" clId="{78551EF4-C49D-490A-BD7C-6A47CF334ACC}" dt="2025-07-25T04:18:02.748" v="2950"/>
          <ac:picMkLst>
            <pc:docMk/>
            <pc:sldMk cId="292312179" sldId="396"/>
            <ac:picMk id="4" creationId="{71EA9784-2525-C92E-E1C9-2DB014BE118C}"/>
          </ac:picMkLst>
        </pc:picChg>
        <pc:picChg chg="add mod ord modCrop">
          <ac:chgData name="TEH KAI YI" userId="33c83e4f-949e-47f0-83ab-32013274bf95" providerId="ADAL" clId="{78551EF4-C49D-490A-BD7C-6A47CF334ACC}" dt="2025-07-15T16:29:02.430" v="1330" actId="732"/>
          <ac:picMkLst>
            <pc:docMk/>
            <pc:sldMk cId="292312179" sldId="396"/>
            <ac:picMk id="7" creationId="{01890598-0321-F113-BD65-0F7D62C750C3}"/>
          </ac:picMkLst>
        </pc:picChg>
        <pc:cxnChg chg="mod">
          <ac:chgData name="TEH KAI YI" userId="33c83e4f-949e-47f0-83ab-32013274bf95" providerId="ADAL" clId="{78551EF4-C49D-490A-BD7C-6A47CF334ACC}" dt="2025-07-18T03:10:00.958" v="2408" actId="1038"/>
          <ac:cxnSpMkLst>
            <pc:docMk/>
            <pc:sldMk cId="292312179" sldId="396"/>
            <ac:cxnSpMk id="5" creationId="{2DD09E83-9229-1A87-3CB8-F0D9EC81E840}"/>
          </ac:cxnSpMkLst>
        </pc:cxnChg>
        <pc:cxnChg chg="mod">
          <ac:chgData name="TEH KAI YI" userId="33c83e4f-949e-47f0-83ab-32013274bf95" providerId="ADAL" clId="{78551EF4-C49D-490A-BD7C-6A47CF334ACC}" dt="2025-07-15T16:26:05.645" v="1226" actId="1037"/>
          <ac:cxnSpMkLst>
            <pc:docMk/>
            <pc:sldMk cId="292312179" sldId="396"/>
            <ac:cxnSpMk id="38" creationId="{A79A2459-01AE-0A40-9BB2-7C2111490F7A}"/>
          </ac:cxnSpMkLst>
        </pc:cxnChg>
      </pc:sldChg>
      <pc:sldChg chg="add del">
        <pc:chgData name="TEH KAI YI" userId="33c83e4f-949e-47f0-83ab-32013274bf95" providerId="ADAL" clId="{78551EF4-C49D-490A-BD7C-6A47CF334ACC}" dt="2025-07-15T16:24:54.356" v="1190" actId="47"/>
        <pc:sldMkLst>
          <pc:docMk/>
          <pc:sldMk cId="774453917" sldId="396"/>
        </pc:sldMkLst>
      </pc:sldChg>
      <pc:sldChg chg="add del">
        <pc:chgData name="TEH KAI YI" userId="33c83e4f-949e-47f0-83ab-32013274bf95" providerId="ADAL" clId="{78551EF4-C49D-490A-BD7C-6A47CF334ACC}" dt="2025-07-15T08:50:02.143" v="521" actId="47"/>
        <pc:sldMkLst>
          <pc:docMk/>
          <pc:sldMk cId="1528420557" sldId="396"/>
        </pc:sldMkLst>
      </pc:sldChg>
      <pc:sldChg chg="add del">
        <pc:chgData name="TEH KAI YI" userId="33c83e4f-949e-47f0-83ab-32013274bf95" providerId="ADAL" clId="{78551EF4-C49D-490A-BD7C-6A47CF334ACC}" dt="2025-07-15T09:30:50.738" v="601" actId="2696"/>
        <pc:sldMkLst>
          <pc:docMk/>
          <pc:sldMk cId="2979466714" sldId="396"/>
        </pc:sldMkLst>
      </pc:sldChg>
      <pc:sldChg chg="addSp delSp modSp add mod">
        <pc:chgData name="TEH KAI YI" userId="33c83e4f-949e-47f0-83ab-32013274bf95" providerId="ADAL" clId="{78551EF4-C49D-490A-BD7C-6A47CF334ACC}" dt="2025-07-25T04:59:01.053" v="4186" actId="20577"/>
        <pc:sldMkLst>
          <pc:docMk/>
          <pc:sldMk cId="1184580336" sldId="397"/>
        </pc:sldMkLst>
        <pc:spChg chg="mod">
          <ac:chgData name="TEH KAI YI" userId="33c83e4f-949e-47f0-83ab-32013274bf95" providerId="ADAL" clId="{78551EF4-C49D-490A-BD7C-6A47CF334ACC}" dt="2025-07-25T04:59:01.053" v="4186" actId="20577"/>
          <ac:spMkLst>
            <pc:docMk/>
            <pc:sldMk cId="1184580336" sldId="397"/>
            <ac:spMk id="2" creationId="{A45AC654-0CE7-F658-E374-D1F1BEAD4B5D}"/>
          </ac:spMkLst>
        </pc:spChg>
        <pc:spChg chg="add mod">
          <ac:chgData name="TEH KAI YI" userId="33c83e4f-949e-47f0-83ab-32013274bf95" providerId="ADAL" clId="{78551EF4-C49D-490A-BD7C-6A47CF334ACC}" dt="2025-07-20T11:03:07.545" v="2712" actId="20577"/>
          <ac:spMkLst>
            <pc:docMk/>
            <pc:sldMk cId="1184580336" sldId="397"/>
            <ac:spMk id="4" creationId="{22C8CC67-BA05-71D4-A543-E0493F144F2A}"/>
          </ac:spMkLst>
        </pc:spChg>
        <pc:spChg chg="add mod">
          <ac:chgData name="TEH KAI YI" userId="33c83e4f-949e-47f0-83ab-32013274bf95" providerId="ADAL" clId="{78551EF4-C49D-490A-BD7C-6A47CF334ACC}" dt="2025-07-15T16:39:47.870" v="1700"/>
          <ac:spMkLst>
            <pc:docMk/>
            <pc:sldMk cId="1184580336" sldId="397"/>
            <ac:spMk id="6" creationId="{9E0F204F-8C46-A8C8-8D90-C874323AF4B8}"/>
          </ac:spMkLst>
        </pc:spChg>
        <pc:spChg chg="mod">
          <ac:chgData name="TEH KAI YI" userId="33c83e4f-949e-47f0-83ab-32013274bf95" providerId="ADAL" clId="{78551EF4-C49D-490A-BD7C-6A47CF334ACC}" dt="2025-07-25T04:58:54.744" v="4180" actId="20577"/>
          <ac:spMkLst>
            <pc:docMk/>
            <pc:sldMk cId="1184580336" sldId="397"/>
            <ac:spMk id="7" creationId="{0FB569F4-3899-2CF4-128C-6B2A907D6475}"/>
          </ac:spMkLst>
        </pc:spChg>
        <pc:spChg chg="add mod">
          <ac:chgData name="TEH KAI YI" userId="33c83e4f-949e-47f0-83ab-32013274bf95" providerId="ADAL" clId="{78551EF4-C49D-490A-BD7C-6A47CF334ACC}" dt="2025-07-17T14:21:08.704" v="2117" actId="1076"/>
          <ac:spMkLst>
            <pc:docMk/>
            <pc:sldMk cId="1184580336" sldId="397"/>
            <ac:spMk id="9" creationId="{53526659-A181-F90E-50EB-75AACCF0875C}"/>
          </ac:spMkLst>
        </pc:spChg>
        <pc:spChg chg="mod">
          <ac:chgData name="TEH KAI YI" userId="33c83e4f-949e-47f0-83ab-32013274bf95" providerId="ADAL" clId="{78551EF4-C49D-490A-BD7C-6A47CF334ACC}" dt="2025-07-25T04:38:39.803" v="3667" actId="1076"/>
          <ac:spMkLst>
            <pc:docMk/>
            <pc:sldMk cId="1184580336" sldId="397"/>
            <ac:spMk id="13" creationId="{B5EAA78B-36FB-D0C3-4300-1DFC871C4D16}"/>
          </ac:spMkLst>
        </pc:spChg>
        <pc:spChg chg="mod">
          <ac:chgData name="TEH KAI YI" userId="33c83e4f-949e-47f0-83ab-32013274bf95" providerId="ADAL" clId="{78551EF4-C49D-490A-BD7C-6A47CF334ACC}" dt="2025-07-17T14:54:19.417" v="2252" actId="208"/>
          <ac:spMkLst>
            <pc:docMk/>
            <pc:sldMk cId="1184580336" sldId="397"/>
            <ac:spMk id="27" creationId="{EFD8A36A-1BA4-8928-E68C-D57BCB9ED3B9}"/>
          </ac:spMkLst>
        </pc:spChg>
        <pc:cxnChg chg="mod">
          <ac:chgData name="TEH KAI YI" userId="33c83e4f-949e-47f0-83ab-32013274bf95" providerId="ADAL" clId="{78551EF4-C49D-490A-BD7C-6A47CF334ACC}" dt="2025-07-18T03:10:36.920" v="2425" actId="1038"/>
          <ac:cxnSpMkLst>
            <pc:docMk/>
            <pc:sldMk cId="1184580336" sldId="397"/>
            <ac:cxnSpMk id="38" creationId="{D6CAD750-E5C8-42AA-67EA-B6C702CF62E3}"/>
          </ac:cxnSpMkLst>
        </pc:cxnChg>
      </pc:sldChg>
      <pc:sldChg chg="addSp modSp add mod">
        <pc:chgData name="TEH KAI YI" userId="33c83e4f-949e-47f0-83ab-32013274bf95" providerId="ADAL" clId="{78551EF4-C49D-490A-BD7C-6A47CF334ACC}" dt="2025-07-25T04:18:35.856" v="2958"/>
        <pc:sldMkLst>
          <pc:docMk/>
          <pc:sldMk cId="604582459" sldId="398"/>
        </pc:sldMkLst>
        <pc:spChg chg="add mod">
          <ac:chgData name="TEH KAI YI" userId="33c83e4f-949e-47f0-83ab-32013274bf95" providerId="ADAL" clId="{78551EF4-C49D-490A-BD7C-6A47CF334ACC}" dt="2025-07-15T16:49:19.300" v="1870" actId="1076"/>
          <ac:spMkLst>
            <pc:docMk/>
            <pc:sldMk cId="604582459" sldId="398"/>
            <ac:spMk id="2" creationId="{341258FE-4967-2315-67B1-EA16AF8E00F8}"/>
          </ac:spMkLst>
        </pc:spChg>
        <pc:spChg chg="add mod">
          <ac:chgData name="TEH KAI YI" userId="33c83e4f-949e-47f0-83ab-32013274bf95" providerId="ADAL" clId="{78551EF4-C49D-490A-BD7C-6A47CF334ACC}" dt="2025-07-17T14:22:00.252" v="2129"/>
          <ac:spMkLst>
            <pc:docMk/>
            <pc:sldMk cId="604582459" sldId="398"/>
            <ac:spMk id="3" creationId="{853BD58E-4939-5C70-06D5-0D56E0387570}"/>
          </ac:spMkLst>
        </pc:spChg>
        <pc:spChg chg="mod">
          <ac:chgData name="TEH KAI YI" userId="33c83e4f-949e-47f0-83ab-32013274bf95" providerId="ADAL" clId="{78551EF4-C49D-490A-BD7C-6A47CF334ACC}" dt="2025-07-15T16:49:37.547" v="1875" actId="20577"/>
          <ac:spMkLst>
            <pc:docMk/>
            <pc:sldMk cId="604582459" sldId="398"/>
            <ac:spMk id="64" creationId="{EA42F97A-3BF6-0FCA-BBC3-EC8186D227D2}"/>
          </ac:spMkLst>
        </pc:spChg>
        <pc:picChg chg="add mod">
          <ac:chgData name="TEH KAI YI" userId="33c83e4f-949e-47f0-83ab-32013274bf95" providerId="ADAL" clId="{78551EF4-C49D-490A-BD7C-6A47CF334ACC}" dt="2025-07-25T04:18:35.856" v="2958"/>
          <ac:picMkLst>
            <pc:docMk/>
            <pc:sldMk cId="604582459" sldId="398"/>
            <ac:picMk id="4" creationId="{5FAF88DB-B239-C88D-6E0E-F8350E89939C}"/>
          </ac:picMkLst>
        </pc:picChg>
        <pc:picChg chg="mod">
          <ac:chgData name="TEH KAI YI" userId="33c83e4f-949e-47f0-83ab-32013274bf95" providerId="ADAL" clId="{78551EF4-C49D-490A-BD7C-6A47CF334ACC}" dt="2025-07-17T14:32:25.219" v="2221" actId="1036"/>
          <ac:picMkLst>
            <pc:docMk/>
            <pc:sldMk cId="604582459" sldId="398"/>
            <ac:picMk id="77" creationId="{75E93DE6-927C-0703-21CC-1047B1FE44FE}"/>
          </ac:picMkLst>
        </pc:picChg>
      </pc:sldChg>
      <pc:sldChg chg="add del">
        <pc:chgData name="TEH KAI YI" userId="33c83e4f-949e-47f0-83ab-32013274bf95" providerId="ADAL" clId="{78551EF4-C49D-490A-BD7C-6A47CF334ACC}" dt="2025-07-15T16:46:05.685" v="1772" actId="2890"/>
        <pc:sldMkLst>
          <pc:docMk/>
          <pc:sldMk cId="2031260663" sldId="398"/>
        </pc:sldMkLst>
      </pc:sldChg>
      <pc:sldChg chg="addSp modSp mod">
        <pc:chgData name="TEH KAI YI" userId="33c83e4f-949e-47f0-83ab-32013274bf95" providerId="ADAL" clId="{78551EF4-C49D-490A-BD7C-6A47CF334ACC}" dt="2025-07-25T04:19:12.436" v="2968" actId="1076"/>
        <pc:sldMkLst>
          <pc:docMk/>
          <pc:sldMk cId="1950723956" sldId="399"/>
        </pc:sldMkLst>
        <pc:spChg chg="mod">
          <ac:chgData name="TEH KAI YI" userId="33c83e4f-949e-47f0-83ab-32013274bf95" providerId="ADAL" clId="{78551EF4-C49D-490A-BD7C-6A47CF334ACC}" dt="2025-07-18T03:28:54.121" v="2465" actId="404"/>
          <ac:spMkLst>
            <pc:docMk/>
            <pc:sldMk cId="1950723956" sldId="399"/>
            <ac:spMk id="3" creationId="{BA0F5284-D41F-D919-DA9B-F82F670D64F5}"/>
          </ac:spMkLst>
        </pc:spChg>
        <pc:spChg chg="mod">
          <ac:chgData name="TEH KAI YI" userId="33c83e4f-949e-47f0-83ab-32013274bf95" providerId="ADAL" clId="{78551EF4-C49D-490A-BD7C-6A47CF334ACC}" dt="2025-07-18T03:28:54.121" v="2465" actId="404"/>
          <ac:spMkLst>
            <pc:docMk/>
            <pc:sldMk cId="1950723956" sldId="399"/>
            <ac:spMk id="8" creationId="{D57EA3C3-96C3-DC69-3846-4BD45D8B3B58}"/>
          </ac:spMkLst>
        </pc:spChg>
        <pc:spChg chg="mod">
          <ac:chgData name="TEH KAI YI" userId="33c83e4f-949e-47f0-83ab-32013274bf95" providerId="ADAL" clId="{78551EF4-C49D-490A-BD7C-6A47CF334ACC}" dt="2025-07-18T03:28:54.121" v="2465" actId="404"/>
          <ac:spMkLst>
            <pc:docMk/>
            <pc:sldMk cId="1950723956" sldId="399"/>
            <ac:spMk id="11" creationId="{633CBAF7-49B6-7064-FBB4-67948BBDD0FD}"/>
          </ac:spMkLst>
        </pc:spChg>
        <pc:spChg chg="mod">
          <ac:chgData name="TEH KAI YI" userId="33c83e4f-949e-47f0-83ab-32013274bf95" providerId="ADAL" clId="{78551EF4-C49D-490A-BD7C-6A47CF334ACC}" dt="2025-07-18T03:28:54.121" v="2465" actId="404"/>
          <ac:spMkLst>
            <pc:docMk/>
            <pc:sldMk cId="1950723956" sldId="399"/>
            <ac:spMk id="13" creationId="{2B5B7829-DAD8-540D-8AEF-31A8B3818698}"/>
          </ac:spMkLst>
        </pc:spChg>
        <pc:picChg chg="add mod">
          <ac:chgData name="TEH KAI YI" userId="33c83e4f-949e-47f0-83ab-32013274bf95" providerId="ADAL" clId="{78551EF4-C49D-490A-BD7C-6A47CF334ACC}" dt="2025-07-25T04:19:12.436" v="2968" actId="1076"/>
          <ac:picMkLst>
            <pc:docMk/>
            <pc:sldMk cId="1950723956" sldId="399"/>
            <ac:picMk id="2" creationId="{D1639885-611C-9DAB-33CF-E936297C1466}"/>
          </ac:picMkLst>
        </pc:picChg>
      </pc:sldChg>
      <pc:sldChg chg="addSp delSp modSp mod delAnim">
        <pc:chgData name="TEH KAI YI" userId="33c83e4f-949e-47f0-83ab-32013274bf95" providerId="ADAL" clId="{78551EF4-C49D-490A-BD7C-6A47CF334ACC}" dt="2025-07-25T04:19:25.557" v="2973" actId="1076"/>
        <pc:sldMkLst>
          <pc:docMk/>
          <pc:sldMk cId="770379728" sldId="403"/>
        </pc:sldMkLst>
        <pc:spChg chg="mod">
          <ac:chgData name="TEH KAI YI" userId="33c83e4f-949e-47f0-83ab-32013274bf95" providerId="ADAL" clId="{78551EF4-C49D-490A-BD7C-6A47CF334ACC}" dt="2025-07-25T04:19:25.557" v="2973" actId="1076"/>
          <ac:spMkLst>
            <pc:docMk/>
            <pc:sldMk cId="770379728" sldId="403"/>
            <ac:spMk id="2" creationId="{17844E16-1253-6D3C-158E-AF7CCEC14B25}"/>
          </ac:spMkLst>
        </pc:spChg>
        <pc:picChg chg="add mod">
          <ac:chgData name="TEH KAI YI" userId="33c83e4f-949e-47f0-83ab-32013274bf95" providerId="ADAL" clId="{78551EF4-C49D-490A-BD7C-6A47CF334ACC}" dt="2025-07-25T04:19:19.623" v="2971"/>
          <ac:picMkLst>
            <pc:docMk/>
            <pc:sldMk cId="770379728" sldId="403"/>
            <ac:picMk id="3" creationId="{71EEC46C-AC88-A94B-5155-7C9CE9EC12A3}"/>
          </ac:picMkLst>
        </pc:picChg>
        <pc:picChg chg="mod">
          <ac:chgData name="TEH KAI YI" userId="33c83e4f-949e-47f0-83ab-32013274bf95" providerId="ADAL" clId="{78551EF4-C49D-490A-BD7C-6A47CF334ACC}" dt="2025-07-25T04:19:22.387" v="2972" actId="1076"/>
          <ac:picMkLst>
            <pc:docMk/>
            <pc:sldMk cId="770379728" sldId="403"/>
            <ac:picMk id="5" creationId="{6CD2F58D-F449-FB36-77DE-D5382295BBF5}"/>
          </ac:picMkLst>
        </pc:picChg>
      </pc:sldChg>
      <pc:sldChg chg="addSp modSp mod">
        <pc:chgData name="TEH KAI YI" userId="33c83e4f-949e-47f0-83ab-32013274bf95" providerId="ADAL" clId="{78551EF4-C49D-490A-BD7C-6A47CF334ACC}" dt="2025-07-25T04:26:55.663" v="3323" actId="1076"/>
        <pc:sldMkLst>
          <pc:docMk/>
          <pc:sldMk cId="1696483021" sldId="404"/>
        </pc:sldMkLst>
        <pc:spChg chg="add mod ord">
          <ac:chgData name="TEH KAI YI" userId="33c83e4f-949e-47f0-83ab-32013274bf95" providerId="ADAL" clId="{78551EF4-C49D-490A-BD7C-6A47CF334ACC}" dt="2025-07-25T04:26:55.663" v="3323" actId="1076"/>
          <ac:spMkLst>
            <pc:docMk/>
            <pc:sldMk cId="1696483021" sldId="404"/>
            <ac:spMk id="3" creationId="{D0FFA067-099C-301D-3AE0-2EA53D9A083B}"/>
          </ac:spMkLst>
        </pc:spChg>
        <pc:picChg chg="add mod">
          <ac:chgData name="TEH KAI YI" userId="33c83e4f-949e-47f0-83ab-32013274bf95" providerId="ADAL" clId="{78551EF4-C49D-490A-BD7C-6A47CF334ACC}" dt="2025-07-25T04:19:50.058" v="2984"/>
          <ac:picMkLst>
            <pc:docMk/>
            <pc:sldMk cId="1696483021" sldId="404"/>
            <ac:picMk id="2" creationId="{4F2FB8E7-38AF-5966-496B-E79889A6464A}"/>
          </ac:picMkLst>
        </pc:picChg>
      </pc:sldChg>
      <pc:sldChg chg="addSp delSp modSp new mod">
        <pc:chgData name="TEH KAI YI" userId="33c83e4f-949e-47f0-83ab-32013274bf95" providerId="ADAL" clId="{78551EF4-C49D-490A-BD7C-6A47CF334ACC}" dt="2025-07-25T05:04:13.168" v="4187"/>
        <pc:sldMkLst>
          <pc:docMk/>
          <pc:sldMk cId="3228993855" sldId="405"/>
        </pc:sldMkLst>
        <pc:spChg chg="add del mod">
          <ac:chgData name="TEH KAI YI" userId="33c83e4f-949e-47f0-83ab-32013274bf95" providerId="ADAL" clId="{78551EF4-C49D-490A-BD7C-6A47CF334ACC}" dt="2025-07-25T04:24:24.865" v="3207" actId="478"/>
          <ac:spMkLst>
            <pc:docMk/>
            <pc:sldMk cId="3228993855" sldId="405"/>
            <ac:spMk id="2" creationId="{CFFB922A-7E49-8612-077F-1C5062497DF7}"/>
          </ac:spMkLst>
        </pc:spChg>
        <pc:spChg chg="add mod ord">
          <ac:chgData name="TEH KAI YI" userId="33c83e4f-949e-47f0-83ab-32013274bf95" providerId="ADAL" clId="{78551EF4-C49D-490A-BD7C-6A47CF334ACC}" dt="2025-07-25T04:24:58.995" v="3236" actId="1076"/>
          <ac:spMkLst>
            <pc:docMk/>
            <pc:sldMk cId="3228993855" sldId="405"/>
            <ac:spMk id="4" creationId="{99668E11-D727-9F13-A0B1-CA699A1ACA4D}"/>
          </ac:spMkLst>
        </pc:spChg>
        <pc:spChg chg="add mod">
          <ac:chgData name="TEH KAI YI" userId="33c83e4f-949e-47f0-83ab-32013274bf95" providerId="ADAL" clId="{78551EF4-C49D-490A-BD7C-6A47CF334ACC}" dt="2025-07-25T04:25:36.765" v="3267" actId="1076"/>
          <ac:spMkLst>
            <pc:docMk/>
            <pc:sldMk cId="3228993855" sldId="405"/>
            <ac:spMk id="8" creationId="{D83848C8-BB8E-16F3-C319-04B02BF4F718}"/>
          </ac:spMkLst>
        </pc:spChg>
        <pc:picChg chg="add mod">
          <ac:chgData name="TEH KAI YI" userId="33c83e4f-949e-47f0-83ab-32013274bf95" providerId="ADAL" clId="{78551EF4-C49D-490A-BD7C-6A47CF334ACC}" dt="2025-07-25T04:23:22.863" v="3136" actId="571"/>
          <ac:picMkLst>
            <pc:docMk/>
            <pc:sldMk cId="3228993855" sldId="405"/>
            <ac:picMk id="3" creationId="{5FDD2364-0232-70FA-7CEA-662C6A12484B}"/>
          </ac:picMkLst>
        </pc:picChg>
        <pc:picChg chg="add mod modCrop">
          <ac:chgData name="TEH KAI YI" userId="33c83e4f-949e-47f0-83ab-32013274bf95" providerId="ADAL" clId="{78551EF4-C49D-490A-BD7C-6A47CF334ACC}" dt="2025-07-25T04:25:20.426" v="3242" actId="1076"/>
          <ac:picMkLst>
            <pc:docMk/>
            <pc:sldMk cId="3228993855" sldId="405"/>
            <ac:picMk id="6" creationId="{A39FB895-A295-DE7C-7AB4-4C1626450070}"/>
          </ac:picMkLst>
        </pc:picChg>
        <pc:picChg chg="add mod">
          <ac:chgData name="TEH KAI YI" userId="33c83e4f-949e-47f0-83ab-32013274bf95" providerId="ADAL" clId="{78551EF4-C49D-490A-BD7C-6A47CF334ACC}" dt="2025-07-25T04:24:56.748" v="3235" actId="14100"/>
          <ac:picMkLst>
            <pc:docMk/>
            <pc:sldMk cId="3228993855" sldId="405"/>
            <ac:picMk id="7" creationId="{125EE33D-0615-B186-56B4-5E2D8EDADEC7}"/>
          </ac:picMkLst>
        </pc:picChg>
        <pc:picChg chg="add mod">
          <ac:chgData name="TEH KAI YI" userId="33c83e4f-949e-47f0-83ab-32013274bf95" providerId="ADAL" clId="{78551EF4-C49D-490A-BD7C-6A47CF334ACC}" dt="2025-07-25T05:04:13.168" v="4187"/>
          <ac:picMkLst>
            <pc:docMk/>
            <pc:sldMk cId="3228993855" sldId="405"/>
            <ac:picMk id="9" creationId="{712D2500-8393-E9C8-E3D3-80367CA7F8A4}"/>
          </ac:picMkLst>
        </pc:picChg>
      </pc:sldChg>
      <pc:sldChg chg="addSp delSp modSp new mod ord modNotesTx">
        <pc:chgData name="TEH KAI YI" userId="33c83e4f-949e-47f0-83ab-32013274bf95" providerId="ADAL" clId="{78551EF4-C49D-490A-BD7C-6A47CF334ACC}" dt="2025-07-25T04:28:17.669" v="3330" actId="1076"/>
        <pc:sldMkLst>
          <pc:docMk/>
          <pc:sldMk cId="4205581889" sldId="406"/>
        </pc:sldMkLst>
        <pc:spChg chg="add mod">
          <ac:chgData name="TEH KAI YI" userId="33c83e4f-949e-47f0-83ab-32013274bf95" providerId="ADAL" clId="{78551EF4-C49D-490A-BD7C-6A47CF334ACC}" dt="2025-07-25T04:23:38.824" v="3173" actId="20577"/>
          <ac:spMkLst>
            <pc:docMk/>
            <pc:sldMk cId="4205581889" sldId="406"/>
            <ac:spMk id="2" creationId="{69F235CC-8355-0DC5-8011-1F39D5526B1B}"/>
          </ac:spMkLst>
        </pc:spChg>
        <pc:picChg chg="add mod">
          <ac:chgData name="TEH KAI YI" userId="33c83e4f-949e-47f0-83ab-32013274bf95" providerId="ADAL" clId="{78551EF4-C49D-490A-BD7C-6A47CF334ACC}" dt="2025-07-25T04:28:17.669" v="3330" actId="1076"/>
          <ac:picMkLst>
            <pc:docMk/>
            <pc:sldMk cId="4205581889" sldId="406"/>
            <ac:picMk id="3" creationId="{ABD2D283-7D76-C6C9-3733-7000A4999AEC}"/>
          </ac:picMkLst>
        </pc:picChg>
        <pc:picChg chg="add mod">
          <ac:chgData name="TEH KAI YI" userId="33c83e4f-949e-47f0-83ab-32013274bf95" providerId="ADAL" clId="{78551EF4-C49D-490A-BD7C-6A47CF334ACC}" dt="2025-07-25T04:22:49.277" v="3128" actId="1076"/>
          <ac:picMkLst>
            <pc:docMk/>
            <pc:sldMk cId="4205581889" sldId="406"/>
            <ac:picMk id="6" creationId="{877BF71D-3A9D-BAB6-21D1-E40DE685B377}"/>
          </ac:picMkLst>
        </pc:picChg>
        <pc:picChg chg="add mod">
          <ac:chgData name="TEH KAI YI" userId="33c83e4f-949e-47f0-83ab-32013274bf95" providerId="ADAL" clId="{78551EF4-C49D-490A-BD7C-6A47CF334ACC}" dt="2025-07-25T04:22:44.981" v="3126" actId="1076"/>
          <ac:picMkLst>
            <pc:docMk/>
            <pc:sldMk cId="4205581889" sldId="406"/>
            <ac:picMk id="7" creationId="{34D7A5C6-D4C1-ADED-C77C-4B4EB38CDAE7}"/>
          </ac:picMkLst>
        </pc:picChg>
      </pc:sldChg>
      <pc:sldChg chg="addSp delSp modSp new mod ord">
        <pc:chgData name="TEH KAI YI" userId="33c83e4f-949e-47f0-83ab-32013274bf95" providerId="ADAL" clId="{78551EF4-C49D-490A-BD7C-6A47CF334ACC}" dt="2025-07-25T04:28:12.821" v="3329" actId="1076"/>
        <pc:sldMkLst>
          <pc:docMk/>
          <pc:sldMk cId="2912909428" sldId="407"/>
        </pc:sldMkLst>
        <pc:spChg chg="add del mod">
          <ac:chgData name="TEH KAI YI" userId="33c83e4f-949e-47f0-83ab-32013274bf95" providerId="ADAL" clId="{78551EF4-C49D-490A-BD7C-6A47CF334ACC}" dt="2025-07-25T04:20:54.493" v="3044"/>
          <ac:spMkLst>
            <pc:docMk/>
            <pc:sldMk cId="2912909428" sldId="407"/>
            <ac:spMk id="3" creationId="{AF3658CB-1820-A565-2BC7-81F9BBFAEA24}"/>
          </ac:spMkLst>
        </pc:spChg>
        <pc:spChg chg="add mod ord">
          <ac:chgData name="TEH KAI YI" userId="33c83e4f-949e-47f0-83ab-32013274bf95" providerId="ADAL" clId="{78551EF4-C49D-490A-BD7C-6A47CF334ACC}" dt="2025-07-25T04:28:10.837" v="3328" actId="1076"/>
          <ac:spMkLst>
            <pc:docMk/>
            <pc:sldMk cId="2912909428" sldId="407"/>
            <ac:spMk id="4" creationId="{C3D0C587-B200-DBC1-10DF-9150EA0F2659}"/>
          </ac:spMkLst>
        </pc:spChg>
        <pc:picChg chg="add mod">
          <ac:chgData name="TEH KAI YI" userId="33c83e4f-949e-47f0-83ab-32013274bf95" providerId="ADAL" clId="{78551EF4-C49D-490A-BD7C-6A47CF334ACC}" dt="2025-07-25T04:22:17.687" v="3114" actId="1076"/>
          <ac:picMkLst>
            <pc:docMk/>
            <pc:sldMk cId="2912909428" sldId="407"/>
            <ac:picMk id="5" creationId="{6C4D4842-FD8F-5642-EEF7-5A2923C54A0A}"/>
          </ac:picMkLst>
        </pc:picChg>
        <pc:picChg chg="add mod modCrop">
          <ac:chgData name="TEH KAI YI" userId="33c83e4f-949e-47f0-83ab-32013274bf95" providerId="ADAL" clId="{78551EF4-C49D-490A-BD7C-6A47CF334ACC}" dt="2025-07-25T04:28:12.821" v="3329" actId="1076"/>
          <ac:picMkLst>
            <pc:docMk/>
            <pc:sldMk cId="2912909428" sldId="407"/>
            <ac:picMk id="6" creationId="{A96549B3-DCDC-16F7-453D-93CF91B3C529}"/>
          </ac:picMkLst>
        </pc:picChg>
      </pc:sldChg>
      <pc:sldChg chg="addSp delSp modSp add mod modTransition">
        <pc:chgData name="TEH KAI YI" userId="33c83e4f-949e-47f0-83ab-32013274bf95" providerId="ADAL" clId="{78551EF4-C49D-490A-BD7C-6A47CF334ACC}" dt="2025-07-25T05:04:36.786" v="4192" actId="478"/>
        <pc:sldMkLst>
          <pc:docMk/>
          <pc:sldMk cId="1381898708" sldId="408"/>
        </pc:sldMkLst>
        <pc:spChg chg="del">
          <ac:chgData name="TEH KAI YI" userId="33c83e4f-949e-47f0-83ab-32013274bf95" providerId="ADAL" clId="{78551EF4-C49D-490A-BD7C-6A47CF334ACC}" dt="2025-07-25T04:32:41.617" v="3343" actId="478"/>
          <ac:spMkLst>
            <pc:docMk/>
            <pc:sldMk cId="1381898708" sldId="408"/>
            <ac:spMk id="2" creationId="{3488998C-D2FB-1623-5FF6-082EA1D63B19}"/>
          </ac:spMkLst>
        </pc:spChg>
        <pc:spChg chg="add del mod">
          <ac:chgData name="TEH KAI YI" userId="33c83e4f-949e-47f0-83ab-32013274bf95" providerId="ADAL" clId="{78551EF4-C49D-490A-BD7C-6A47CF334ACC}" dt="2025-07-25T04:34:36.911" v="3456" actId="478"/>
          <ac:spMkLst>
            <pc:docMk/>
            <pc:sldMk cId="1381898708" sldId="408"/>
            <ac:spMk id="3" creationId="{EDE86DF6-2605-1781-FF77-FFFE66EAD9C0}"/>
          </ac:spMkLst>
        </pc:spChg>
        <pc:spChg chg="mod">
          <ac:chgData name="TEH KAI YI" userId="33c83e4f-949e-47f0-83ab-32013274bf95" providerId="ADAL" clId="{78551EF4-C49D-490A-BD7C-6A47CF334ACC}" dt="2025-07-25T04:56:44.279" v="4152" actId="1076"/>
          <ac:spMkLst>
            <pc:docMk/>
            <pc:sldMk cId="1381898708" sldId="408"/>
            <ac:spMk id="4" creationId="{C4CBFE3D-A2AA-A96F-1856-6C89FBD9F648}"/>
          </ac:spMkLst>
        </pc:spChg>
        <pc:spChg chg="add mod">
          <ac:chgData name="TEH KAI YI" userId="33c83e4f-949e-47f0-83ab-32013274bf95" providerId="ADAL" clId="{78551EF4-C49D-490A-BD7C-6A47CF334ACC}" dt="2025-07-25T04:56:44.279" v="4152" actId="1076"/>
          <ac:spMkLst>
            <pc:docMk/>
            <pc:sldMk cId="1381898708" sldId="408"/>
            <ac:spMk id="7" creationId="{51D5CDB6-8022-65D0-9D3D-D2822C446B98}"/>
          </ac:spMkLst>
        </pc:spChg>
        <pc:spChg chg="add mod">
          <ac:chgData name="TEH KAI YI" userId="33c83e4f-949e-47f0-83ab-32013274bf95" providerId="ADAL" clId="{78551EF4-C49D-490A-BD7C-6A47CF334ACC}" dt="2025-07-25T04:56:44.279" v="4152" actId="1076"/>
          <ac:spMkLst>
            <pc:docMk/>
            <pc:sldMk cId="1381898708" sldId="408"/>
            <ac:spMk id="10" creationId="{7B9FCF06-63BC-CF69-7C05-D9BB559CB9AA}"/>
          </ac:spMkLst>
        </pc:spChg>
        <pc:spChg chg="mod">
          <ac:chgData name="TEH KAI YI" userId="33c83e4f-949e-47f0-83ab-32013274bf95" providerId="ADAL" clId="{78551EF4-C49D-490A-BD7C-6A47CF334ACC}" dt="2025-07-25T04:56:44.279" v="4152" actId="1076"/>
          <ac:spMkLst>
            <pc:docMk/>
            <pc:sldMk cId="1381898708" sldId="408"/>
            <ac:spMk id="12" creationId="{0D0850D8-76D2-CDD9-4756-3B580142E20F}"/>
          </ac:spMkLst>
        </pc:spChg>
        <pc:spChg chg="add del mod">
          <ac:chgData name="TEH KAI YI" userId="33c83e4f-949e-47f0-83ab-32013274bf95" providerId="ADAL" clId="{78551EF4-C49D-490A-BD7C-6A47CF334ACC}" dt="2025-07-25T04:56:44.442" v="4153" actId="478"/>
          <ac:spMkLst>
            <pc:docMk/>
            <pc:sldMk cId="1381898708" sldId="408"/>
            <ac:spMk id="14" creationId="{46DE0D4F-7F2A-E197-2B26-05567B882776}"/>
          </ac:spMkLst>
        </pc:spChg>
        <pc:spChg chg="add del mod">
          <ac:chgData name="TEH KAI YI" userId="33c83e4f-949e-47f0-83ab-32013274bf95" providerId="ADAL" clId="{78551EF4-C49D-490A-BD7C-6A47CF334ACC}" dt="2025-07-25T04:56:44.442" v="4153" actId="478"/>
          <ac:spMkLst>
            <pc:docMk/>
            <pc:sldMk cId="1381898708" sldId="408"/>
            <ac:spMk id="15" creationId="{08397EE5-7DB3-8841-68A2-DC30CEF44436}"/>
          </ac:spMkLst>
        </pc:spChg>
        <pc:spChg chg="mod">
          <ac:chgData name="TEH KAI YI" userId="33c83e4f-949e-47f0-83ab-32013274bf95" providerId="ADAL" clId="{78551EF4-C49D-490A-BD7C-6A47CF334ACC}" dt="2025-07-25T04:56:44.279" v="4152" actId="1076"/>
          <ac:spMkLst>
            <pc:docMk/>
            <pc:sldMk cId="1381898708" sldId="408"/>
            <ac:spMk id="16" creationId="{09AFB1EC-3FFE-6DFC-A2C0-0A8D8E005684}"/>
          </ac:spMkLst>
        </pc:spChg>
        <pc:spChg chg="add del mod">
          <ac:chgData name="TEH KAI YI" userId="33c83e4f-949e-47f0-83ab-32013274bf95" providerId="ADAL" clId="{78551EF4-C49D-490A-BD7C-6A47CF334ACC}" dt="2025-07-25T04:56:44.442" v="4153" actId="478"/>
          <ac:spMkLst>
            <pc:docMk/>
            <pc:sldMk cId="1381898708" sldId="408"/>
            <ac:spMk id="17" creationId="{0D056DB2-6469-34FD-9945-FCC68EF49F12}"/>
          </ac:spMkLst>
        </pc:spChg>
        <pc:spChg chg="mod">
          <ac:chgData name="TEH KAI YI" userId="33c83e4f-949e-47f0-83ab-32013274bf95" providerId="ADAL" clId="{78551EF4-C49D-490A-BD7C-6A47CF334ACC}" dt="2025-07-25T04:56:44.279" v="4152" actId="1076"/>
          <ac:spMkLst>
            <pc:docMk/>
            <pc:sldMk cId="1381898708" sldId="408"/>
            <ac:spMk id="18" creationId="{8FE0334A-0570-5B50-D59C-84E49F6AAECA}"/>
          </ac:spMkLst>
        </pc:spChg>
        <pc:spChg chg="add del mod">
          <ac:chgData name="TEH KAI YI" userId="33c83e4f-949e-47f0-83ab-32013274bf95" providerId="ADAL" clId="{78551EF4-C49D-490A-BD7C-6A47CF334ACC}" dt="2025-07-25T04:56:44.442" v="4153" actId="478"/>
          <ac:spMkLst>
            <pc:docMk/>
            <pc:sldMk cId="1381898708" sldId="408"/>
            <ac:spMk id="20" creationId="{2A36C347-95C1-9C17-5F5A-9953CEA6CD08}"/>
          </ac:spMkLst>
        </pc:spChg>
        <pc:spChg chg="add del mod">
          <ac:chgData name="TEH KAI YI" userId="33c83e4f-949e-47f0-83ab-32013274bf95" providerId="ADAL" clId="{78551EF4-C49D-490A-BD7C-6A47CF334ACC}" dt="2025-07-25T04:56:44.442" v="4153" actId="478"/>
          <ac:spMkLst>
            <pc:docMk/>
            <pc:sldMk cId="1381898708" sldId="408"/>
            <ac:spMk id="21" creationId="{467F9A0D-64D0-45A3-551E-7F555315DAC0}"/>
          </ac:spMkLst>
        </pc:spChg>
        <pc:spChg chg="del">
          <ac:chgData name="TEH KAI YI" userId="33c83e4f-949e-47f0-83ab-32013274bf95" providerId="ADAL" clId="{78551EF4-C49D-490A-BD7C-6A47CF334ACC}" dt="2025-07-25T04:32:41.617" v="3343" actId="478"/>
          <ac:spMkLst>
            <pc:docMk/>
            <pc:sldMk cId="1381898708" sldId="408"/>
            <ac:spMk id="43" creationId="{DB445492-E9E9-A17E-8099-F8610C8D16E7}"/>
          </ac:spMkLst>
        </pc:spChg>
        <pc:spChg chg="del">
          <ac:chgData name="TEH KAI YI" userId="33c83e4f-949e-47f0-83ab-32013274bf95" providerId="ADAL" clId="{78551EF4-C49D-490A-BD7C-6A47CF334ACC}" dt="2025-07-25T04:32:41.617" v="3343" actId="478"/>
          <ac:spMkLst>
            <pc:docMk/>
            <pc:sldMk cId="1381898708" sldId="408"/>
            <ac:spMk id="50" creationId="{D32D0B3D-B352-B912-C9F5-C7F2DEFB0E33}"/>
          </ac:spMkLst>
        </pc:spChg>
        <pc:spChg chg="del">
          <ac:chgData name="TEH KAI YI" userId="33c83e4f-949e-47f0-83ab-32013274bf95" providerId="ADAL" clId="{78551EF4-C49D-490A-BD7C-6A47CF334ACC}" dt="2025-07-25T04:32:41.617" v="3343" actId="478"/>
          <ac:spMkLst>
            <pc:docMk/>
            <pc:sldMk cId="1381898708" sldId="408"/>
            <ac:spMk id="52" creationId="{87BE0D96-482E-854F-92A1-3422597A4776}"/>
          </ac:spMkLst>
        </pc:spChg>
        <pc:spChg chg="del">
          <ac:chgData name="TEH KAI YI" userId="33c83e4f-949e-47f0-83ab-32013274bf95" providerId="ADAL" clId="{78551EF4-C49D-490A-BD7C-6A47CF334ACC}" dt="2025-07-25T04:32:41.617" v="3343" actId="478"/>
          <ac:spMkLst>
            <pc:docMk/>
            <pc:sldMk cId="1381898708" sldId="408"/>
            <ac:spMk id="53" creationId="{8652973C-0E3D-95EF-3BFB-7AAB5AE0E399}"/>
          </ac:spMkLst>
        </pc:spChg>
        <pc:spChg chg="del">
          <ac:chgData name="TEH KAI YI" userId="33c83e4f-949e-47f0-83ab-32013274bf95" providerId="ADAL" clId="{78551EF4-C49D-490A-BD7C-6A47CF334ACC}" dt="2025-07-25T04:32:41.617" v="3343" actId="478"/>
          <ac:spMkLst>
            <pc:docMk/>
            <pc:sldMk cId="1381898708" sldId="408"/>
            <ac:spMk id="54" creationId="{B1B7CB8D-F198-63A4-CC3F-1FEAB83F9E5F}"/>
          </ac:spMkLst>
        </pc:spChg>
        <pc:spChg chg="del">
          <ac:chgData name="TEH KAI YI" userId="33c83e4f-949e-47f0-83ab-32013274bf95" providerId="ADAL" clId="{78551EF4-C49D-490A-BD7C-6A47CF334ACC}" dt="2025-07-25T04:32:41.617" v="3343" actId="478"/>
          <ac:spMkLst>
            <pc:docMk/>
            <pc:sldMk cId="1381898708" sldId="408"/>
            <ac:spMk id="55" creationId="{9CAC35CA-B78D-922B-4EBD-FA645BC200C2}"/>
          </ac:spMkLst>
        </pc:spChg>
        <pc:spChg chg="del">
          <ac:chgData name="TEH KAI YI" userId="33c83e4f-949e-47f0-83ab-32013274bf95" providerId="ADAL" clId="{78551EF4-C49D-490A-BD7C-6A47CF334ACC}" dt="2025-07-25T04:32:41.617" v="3343" actId="478"/>
          <ac:spMkLst>
            <pc:docMk/>
            <pc:sldMk cId="1381898708" sldId="408"/>
            <ac:spMk id="56" creationId="{2DD90605-DFE1-0184-F33A-F870BFA2B41D}"/>
          </ac:spMkLst>
        </pc:spChg>
        <pc:spChg chg="del">
          <ac:chgData name="TEH KAI YI" userId="33c83e4f-949e-47f0-83ab-32013274bf95" providerId="ADAL" clId="{78551EF4-C49D-490A-BD7C-6A47CF334ACC}" dt="2025-07-25T04:32:41.617" v="3343" actId="478"/>
          <ac:spMkLst>
            <pc:docMk/>
            <pc:sldMk cId="1381898708" sldId="408"/>
            <ac:spMk id="57" creationId="{06CEC205-C940-809B-5F59-875B885EBD96}"/>
          </ac:spMkLst>
        </pc:spChg>
        <pc:spChg chg="del">
          <ac:chgData name="TEH KAI YI" userId="33c83e4f-949e-47f0-83ab-32013274bf95" providerId="ADAL" clId="{78551EF4-C49D-490A-BD7C-6A47CF334ACC}" dt="2025-07-25T04:32:41.617" v="3343" actId="478"/>
          <ac:spMkLst>
            <pc:docMk/>
            <pc:sldMk cId="1381898708" sldId="408"/>
            <ac:spMk id="58" creationId="{9E4877BD-5F0E-248B-5D3E-F13F38D96046}"/>
          </ac:spMkLst>
        </pc:spChg>
        <pc:picChg chg="del">
          <ac:chgData name="TEH KAI YI" userId="33c83e4f-949e-47f0-83ab-32013274bf95" providerId="ADAL" clId="{78551EF4-C49D-490A-BD7C-6A47CF334ACC}" dt="2025-07-25T04:37:17.394" v="3630" actId="478"/>
          <ac:picMkLst>
            <pc:docMk/>
            <pc:sldMk cId="1381898708" sldId="408"/>
            <ac:picMk id="23" creationId="{7BA02C02-79C9-6FB1-6D0A-43B22786AACC}"/>
          </ac:picMkLst>
        </pc:picChg>
        <pc:picChg chg="del mod">
          <ac:chgData name="TEH KAI YI" userId="33c83e4f-949e-47f0-83ab-32013274bf95" providerId="ADAL" clId="{78551EF4-C49D-490A-BD7C-6A47CF334ACC}" dt="2025-07-25T04:37:15.630" v="3627" actId="478"/>
          <ac:picMkLst>
            <pc:docMk/>
            <pc:sldMk cId="1381898708" sldId="408"/>
            <ac:picMk id="25" creationId="{543AE81A-0D1C-1AEF-B9E2-0148AD007116}"/>
          </ac:picMkLst>
        </pc:picChg>
        <pc:picChg chg="del">
          <ac:chgData name="TEH KAI YI" userId="33c83e4f-949e-47f0-83ab-32013274bf95" providerId="ADAL" clId="{78551EF4-C49D-490A-BD7C-6A47CF334ACC}" dt="2025-07-25T04:37:14.517" v="3625" actId="478"/>
          <ac:picMkLst>
            <pc:docMk/>
            <pc:sldMk cId="1381898708" sldId="408"/>
            <ac:picMk id="26" creationId="{C8ADE54C-58BE-A2C8-710C-06653319FCC9}"/>
          </ac:picMkLst>
        </pc:picChg>
        <pc:picChg chg="add mod modCrop">
          <ac:chgData name="TEH KAI YI" userId="33c83e4f-949e-47f0-83ab-32013274bf95" providerId="ADAL" clId="{78551EF4-C49D-490A-BD7C-6A47CF334ACC}" dt="2025-07-25T04:56:44.071" v="4151" actId="1076"/>
          <ac:picMkLst>
            <pc:docMk/>
            <pc:sldMk cId="1381898708" sldId="408"/>
            <ac:picMk id="35" creationId="{0C094CFE-21E9-B1CF-6349-0834DBA74582}"/>
          </ac:picMkLst>
        </pc:picChg>
        <pc:picChg chg="add del mod">
          <ac:chgData name="TEH KAI YI" userId="33c83e4f-949e-47f0-83ab-32013274bf95" providerId="ADAL" clId="{78551EF4-C49D-490A-BD7C-6A47CF334ACC}" dt="2025-07-25T04:54:57.898" v="4130" actId="478"/>
          <ac:picMkLst>
            <pc:docMk/>
            <pc:sldMk cId="1381898708" sldId="408"/>
            <ac:picMk id="46" creationId="{5BC7B5E1-5A1A-7120-9BC3-8D4947FB3D9C}"/>
          </ac:picMkLst>
        </pc:picChg>
        <pc:picChg chg="add mod">
          <ac:chgData name="TEH KAI YI" userId="33c83e4f-949e-47f0-83ab-32013274bf95" providerId="ADAL" clId="{78551EF4-C49D-490A-BD7C-6A47CF334ACC}" dt="2025-07-25T05:04:35.022" v="4190" actId="1076"/>
          <ac:picMkLst>
            <pc:docMk/>
            <pc:sldMk cId="1381898708" sldId="408"/>
            <ac:picMk id="47" creationId="{339F9635-811D-5C94-BCF2-5395A6E7F5F2}"/>
          </ac:picMkLst>
        </pc:picChg>
        <pc:picChg chg="add del mod">
          <ac:chgData name="TEH KAI YI" userId="33c83e4f-949e-47f0-83ab-32013274bf95" providerId="ADAL" clId="{78551EF4-C49D-490A-BD7C-6A47CF334ACC}" dt="2025-07-25T05:04:36.786" v="4192" actId="478"/>
          <ac:picMkLst>
            <pc:docMk/>
            <pc:sldMk cId="1381898708" sldId="408"/>
            <ac:picMk id="59" creationId="{13DEFCC1-88F2-3B78-BA67-B6D14626AB06}"/>
          </ac:picMkLst>
        </pc:picChg>
        <pc:picChg chg="del">
          <ac:chgData name="TEH KAI YI" userId="33c83e4f-949e-47f0-83ab-32013274bf95" providerId="ADAL" clId="{78551EF4-C49D-490A-BD7C-6A47CF334ACC}" dt="2025-07-25T04:37:16.225" v="3628" actId="478"/>
          <ac:picMkLst>
            <pc:docMk/>
            <pc:sldMk cId="1381898708" sldId="408"/>
            <ac:picMk id="1026" creationId="{507C3B72-D78F-70BB-44F6-DFE54BA74D8D}"/>
          </ac:picMkLst>
        </pc:picChg>
        <pc:picChg chg="del">
          <ac:chgData name="TEH KAI YI" userId="33c83e4f-949e-47f0-83ab-32013274bf95" providerId="ADAL" clId="{78551EF4-C49D-490A-BD7C-6A47CF334ACC}" dt="2025-07-25T04:37:15.072" v="3626" actId="478"/>
          <ac:picMkLst>
            <pc:docMk/>
            <pc:sldMk cId="1381898708" sldId="408"/>
            <ac:picMk id="1032" creationId="{68F9412E-1B54-3898-4213-03CD0D0504C2}"/>
          </ac:picMkLst>
        </pc:picChg>
        <pc:picChg chg="del">
          <ac:chgData name="TEH KAI YI" userId="33c83e4f-949e-47f0-83ab-32013274bf95" providerId="ADAL" clId="{78551EF4-C49D-490A-BD7C-6A47CF334ACC}" dt="2025-07-25T04:37:16.673" v="3629" actId="478"/>
          <ac:picMkLst>
            <pc:docMk/>
            <pc:sldMk cId="1381898708" sldId="408"/>
            <ac:picMk id="1034" creationId="{DE648E57-C6F0-1EC1-2E65-77D4CF3B4B01}"/>
          </ac:picMkLst>
        </pc:picChg>
        <pc:cxnChg chg="add mod">
          <ac:chgData name="TEH KAI YI" userId="33c83e4f-949e-47f0-83ab-32013274bf95" providerId="ADAL" clId="{78551EF4-C49D-490A-BD7C-6A47CF334ACC}" dt="2025-07-25T04:56:44.279" v="4152" actId="1076"/>
          <ac:cxnSpMkLst>
            <pc:docMk/>
            <pc:sldMk cId="1381898708" sldId="408"/>
            <ac:cxnSpMk id="9" creationId="{CFFE4D60-1DC1-606B-273A-82F771D32F74}"/>
          </ac:cxnSpMkLst>
        </pc:cxnChg>
        <pc:cxnChg chg="add mod">
          <ac:chgData name="TEH KAI YI" userId="33c83e4f-949e-47f0-83ab-32013274bf95" providerId="ADAL" clId="{78551EF4-C49D-490A-BD7C-6A47CF334ACC}" dt="2025-07-25T04:56:44.279" v="4152" actId="1076"/>
          <ac:cxnSpMkLst>
            <pc:docMk/>
            <pc:sldMk cId="1381898708" sldId="408"/>
            <ac:cxnSpMk id="28" creationId="{2F03B7DC-0C21-8568-676F-A9752E6625A2}"/>
          </ac:cxnSpMkLst>
        </pc:cxnChg>
        <pc:cxnChg chg="del">
          <ac:chgData name="TEH KAI YI" userId="33c83e4f-949e-47f0-83ab-32013274bf95" providerId="ADAL" clId="{78551EF4-C49D-490A-BD7C-6A47CF334ACC}" dt="2025-07-25T04:32:42.561" v="3344" actId="478"/>
          <ac:cxnSpMkLst>
            <pc:docMk/>
            <pc:sldMk cId="1381898708" sldId="408"/>
            <ac:cxnSpMk id="48" creationId="{A16B3787-7397-49D1-78C7-378E10FAC40D}"/>
          </ac:cxnSpMkLst>
        </pc:cxnChg>
      </pc:sldChg>
      <pc:sldChg chg="delSp add del mod">
        <pc:chgData name="TEH KAI YI" userId="33c83e4f-949e-47f0-83ab-32013274bf95" providerId="ADAL" clId="{78551EF4-C49D-490A-BD7C-6A47CF334ACC}" dt="2025-07-25T04:31:55.519" v="3341" actId="47"/>
        <pc:sldMkLst>
          <pc:docMk/>
          <pc:sldMk cId="3413860911" sldId="408"/>
        </pc:sldMkLst>
        <pc:spChg chg="del">
          <ac:chgData name="TEH KAI YI" userId="33c83e4f-949e-47f0-83ab-32013274bf95" providerId="ADAL" clId="{78551EF4-C49D-490A-BD7C-6A47CF334ACC}" dt="2025-07-25T04:31:40.502" v="3332" actId="478"/>
          <ac:spMkLst>
            <pc:docMk/>
            <pc:sldMk cId="3413860911" sldId="408"/>
            <ac:spMk id="2" creationId="{4CDD2F27-D7BA-AFD7-D577-4D0C9F9D2A34}"/>
          </ac:spMkLst>
        </pc:spChg>
        <pc:spChg chg="del">
          <ac:chgData name="TEH KAI YI" userId="33c83e4f-949e-47f0-83ab-32013274bf95" providerId="ADAL" clId="{78551EF4-C49D-490A-BD7C-6A47CF334ACC}" dt="2025-07-25T04:31:42.540" v="3335" actId="478"/>
          <ac:spMkLst>
            <pc:docMk/>
            <pc:sldMk cId="3413860911" sldId="408"/>
            <ac:spMk id="43" creationId="{364C0E4B-54DF-4131-7BC5-F8675FBDDADB}"/>
          </ac:spMkLst>
        </pc:spChg>
        <pc:spChg chg="del">
          <ac:chgData name="TEH KAI YI" userId="33c83e4f-949e-47f0-83ab-32013274bf95" providerId="ADAL" clId="{78551EF4-C49D-490A-BD7C-6A47CF334ACC}" dt="2025-07-25T04:31:40.502" v="3332" actId="478"/>
          <ac:spMkLst>
            <pc:docMk/>
            <pc:sldMk cId="3413860911" sldId="408"/>
            <ac:spMk id="50" creationId="{8FCB182D-4C75-8AC3-5615-9BBE331A13E3}"/>
          </ac:spMkLst>
        </pc:spChg>
        <pc:spChg chg="del">
          <ac:chgData name="TEH KAI YI" userId="33c83e4f-949e-47f0-83ab-32013274bf95" providerId="ADAL" clId="{78551EF4-C49D-490A-BD7C-6A47CF334ACC}" dt="2025-07-25T04:31:44.549" v="3337" actId="478"/>
          <ac:spMkLst>
            <pc:docMk/>
            <pc:sldMk cId="3413860911" sldId="408"/>
            <ac:spMk id="52" creationId="{30627A89-F793-313E-870C-FD8C8B83361E}"/>
          </ac:spMkLst>
        </pc:spChg>
        <pc:spChg chg="del">
          <ac:chgData name="TEH KAI YI" userId="33c83e4f-949e-47f0-83ab-32013274bf95" providerId="ADAL" clId="{78551EF4-C49D-490A-BD7C-6A47CF334ACC}" dt="2025-07-25T04:31:40.502" v="3332" actId="478"/>
          <ac:spMkLst>
            <pc:docMk/>
            <pc:sldMk cId="3413860911" sldId="408"/>
            <ac:spMk id="53" creationId="{C5CC984B-2EF3-F3B2-56E9-0CE3D3760512}"/>
          </ac:spMkLst>
        </pc:spChg>
        <pc:spChg chg="del">
          <ac:chgData name="TEH KAI YI" userId="33c83e4f-949e-47f0-83ab-32013274bf95" providerId="ADAL" clId="{78551EF4-C49D-490A-BD7C-6A47CF334ACC}" dt="2025-07-25T04:31:46.290" v="3339" actId="478"/>
          <ac:spMkLst>
            <pc:docMk/>
            <pc:sldMk cId="3413860911" sldId="408"/>
            <ac:spMk id="54" creationId="{5A25E80D-B408-CC91-F229-39BE2AECAEC4}"/>
          </ac:spMkLst>
        </pc:spChg>
        <pc:spChg chg="del">
          <ac:chgData name="TEH KAI YI" userId="33c83e4f-949e-47f0-83ab-32013274bf95" providerId="ADAL" clId="{78551EF4-C49D-490A-BD7C-6A47CF334ACC}" dt="2025-07-25T04:31:41.996" v="3334" actId="478"/>
          <ac:spMkLst>
            <pc:docMk/>
            <pc:sldMk cId="3413860911" sldId="408"/>
            <ac:spMk id="55" creationId="{F580702D-EF29-24FF-D77F-233AC9E5B002}"/>
          </ac:spMkLst>
        </pc:spChg>
        <pc:spChg chg="del">
          <ac:chgData name="TEH KAI YI" userId="33c83e4f-949e-47f0-83ab-32013274bf95" providerId="ADAL" clId="{78551EF4-C49D-490A-BD7C-6A47CF334ACC}" dt="2025-07-25T04:31:40.502" v="3332" actId="478"/>
          <ac:spMkLst>
            <pc:docMk/>
            <pc:sldMk cId="3413860911" sldId="408"/>
            <ac:spMk id="56" creationId="{E90E34D3-8473-92CC-70E4-5D8BB415F1D1}"/>
          </ac:spMkLst>
        </pc:spChg>
        <pc:spChg chg="del">
          <ac:chgData name="TEH KAI YI" userId="33c83e4f-949e-47f0-83ab-32013274bf95" providerId="ADAL" clId="{78551EF4-C49D-490A-BD7C-6A47CF334ACC}" dt="2025-07-25T04:31:40.502" v="3332" actId="478"/>
          <ac:spMkLst>
            <pc:docMk/>
            <pc:sldMk cId="3413860911" sldId="408"/>
            <ac:spMk id="57" creationId="{9264D2F2-46F1-CB81-83B9-57074C53B3F1}"/>
          </ac:spMkLst>
        </pc:spChg>
        <pc:spChg chg="del">
          <ac:chgData name="TEH KAI YI" userId="33c83e4f-949e-47f0-83ab-32013274bf95" providerId="ADAL" clId="{78551EF4-C49D-490A-BD7C-6A47CF334ACC}" dt="2025-07-25T04:31:40.502" v="3332" actId="478"/>
          <ac:spMkLst>
            <pc:docMk/>
            <pc:sldMk cId="3413860911" sldId="408"/>
            <ac:spMk id="58" creationId="{CE27DA04-C541-DB20-B972-D7CEDD047CED}"/>
          </ac:spMkLst>
        </pc:spChg>
        <pc:picChg chg="del">
          <ac:chgData name="TEH KAI YI" userId="33c83e4f-949e-47f0-83ab-32013274bf95" providerId="ADAL" clId="{78551EF4-C49D-490A-BD7C-6A47CF334ACC}" dt="2025-07-25T04:31:41.247" v="3333" actId="478"/>
          <ac:picMkLst>
            <pc:docMk/>
            <pc:sldMk cId="3413860911" sldId="408"/>
            <ac:picMk id="49" creationId="{45AF33B6-EEC6-5A66-70FC-309193D8500F}"/>
          </ac:picMkLst>
        </pc:picChg>
        <pc:cxnChg chg="del">
          <ac:chgData name="TEH KAI YI" userId="33c83e4f-949e-47f0-83ab-32013274bf95" providerId="ADAL" clId="{78551EF4-C49D-490A-BD7C-6A47CF334ACC}" dt="2025-07-25T04:31:45.578" v="3338" actId="478"/>
          <ac:cxnSpMkLst>
            <pc:docMk/>
            <pc:sldMk cId="3413860911" sldId="408"/>
            <ac:cxnSpMk id="38" creationId="{547B7E0A-3709-AB75-8980-466E8D0F0B52}"/>
          </ac:cxnSpMkLst>
        </pc:cxnChg>
        <pc:cxnChg chg="del">
          <ac:chgData name="TEH KAI YI" userId="33c83e4f-949e-47f0-83ab-32013274bf95" providerId="ADAL" clId="{78551EF4-C49D-490A-BD7C-6A47CF334ACC}" dt="2025-07-25T04:31:43.912" v="3336" actId="478"/>
          <ac:cxnSpMkLst>
            <pc:docMk/>
            <pc:sldMk cId="3413860911" sldId="408"/>
            <ac:cxnSpMk id="48" creationId="{B393817A-30A8-CDE6-CCEC-38D32E317867}"/>
          </ac:cxnSpMkLst>
        </pc:cxnChg>
        <pc:cxnChg chg="del">
          <ac:chgData name="TEH KAI YI" userId="33c83e4f-949e-47f0-83ab-32013274bf95" providerId="ADAL" clId="{78551EF4-C49D-490A-BD7C-6A47CF334ACC}" dt="2025-07-25T04:31:47.163" v="3340" actId="478"/>
          <ac:cxnSpMkLst>
            <pc:docMk/>
            <pc:sldMk cId="3413860911" sldId="408"/>
            <ac:cxnSpMk id="51" creationId="{C20E1625-1465-75A8-3134-51F3E4D570E8}"/>
          </ac:cxnSpMkLst>
        </pc:cxnChg>
      </pc:sldChg>
      <pc:sldChg chg="add del">
        <pc:chgData name="TEH KAI YI" userId="33c83e4f-949e-47f0-83ab-32013274bf95" providerId="ADAL" clId="{78551EF4-C49D-490A-BD7C-6A47CF334ACC}" dt="2025-07-25T04:19:46.768" v="2983"/>
        <pc:sldMkLst>
          <pc:docMk/>
          <pc:sldMk cId="4192566837" sldId="408"/>
        </pc:sldMkLst>
      </pc:sldChg>
      <pc:sldChg chg="addSp delSp modSp add mod modTransition">
        <pc:chgData name="TEH KAI YI" userId="33c83e4f-949e-47f0-83ab-32013274bf95" providerId="ADAL" clId="{78551EF4-C49D-490A-BD7C-6A47CF334ACC}" dt="2025-07-25T05:04:41.011" v="4194" actId="1076"/>
        <pc:sldMkLst>
          <pc:docMk/>
          <pc:sldMk cId="1220122917" sldId="409"/>
        </pc:sldMkLst>
        <pc:spChg chg="del mod">
          <ac:chgData name="TEH KAI YI" userId="33c83e4f-949e-47f0-83ab-32013274bf95" providerId="ADAL" clId="{78551EF4-C49D-490A-BD7C-6A47CF334ACC}" dt="2025-07-25T04:57:26.963" v="4162" actId="478"/>
          <ac:spMkLst>
            <pc:docMk/>
            <pc:sldMk cId="1220122917" sldId="409"/>
            <ac:spMk id="4" creationId="{1860668A-FD25-7842-7CDC-362908DFDABB}"/>
          </ac:spMkLst>
        </pc:spChg>
        <pc:spChg chg="del">
          <ac:chgData name="TEH KAI YI" userId="33c83e4f-949e-47f0-83ab-32013274bf95" providerId="ADAL" clId="{78551EF4-C49D-490A-BD7C-6A47CF334ACC}" dt="2025-07-25T04:50:18.167" v="3964" actId="478"/>
          <ac:spMkLst>
            <pc:docMk/>
            <pc:sldMk cId="1220122917" sldId="409"/>
            <ac:spMk id="7" creationId="{F65DBF0A-DAC7-9C5F-D3AC-4C9DE9D6CA1D}"/>
          </ac:spMkLst>
        </pc:spChg>
        <pc:spChg chg="mod">
          <ac:chgData name="TEH KAI YI" userId="33c83e4f-949e-47f0-83ab-32013274bf95" providerId="ADAL" clId="{78551EF4-C49D-490A-BD7C-6A47CF334ACC}" dt="2025-07-25T04:55:32.255" v="4138" actId="1076"/>
          <ac:spMkLst>
            <pc:docMk/>
            <pc:sldMk cId="1220122917" sldId="409"/>
            <ac:spMk id="10" creationId="{D7B236FE-D18B-501C-8FA9-026B72C8FC78}"/>
          </ac:spMkLst>
        </pc:spChg>
        <pc:spChg chg="del mod">
          <ac:chgData name="TEH KAI YI" userId="33c83e4f-949e-47f0-83ab-32013274bf95" providerId="ADAL" clId="{78551EF4-C49D-490A-BD7C-6A47CF334ACC}" dt="2025-07-25T04:57:26.963" v="4162" actId="478"/>
          <ac:spMkLst>
            <pc:docMk/>
            <pc:sldMk cId="1220122917" sldId="409"/>
            <ac:spMk id="12" creationId="{B85DF3B7-244E-8EDD-08FA-BA1C616AB9BF}"/>
          </ac:spMkLst>
        </pc:spChg>
        <pc:spChg chg="del mod">
          <ac:chgData name="TEH KAI YI" userId="33c83e4f-949e-47f0-83ab-32013274bf95" providerId="ADAL" clId="{78551EF4-C49D-490A-BD7C-6A47CF334ACC}" dt="2025-07-25T04:57:26.963" v="4162" actId="478"/>
          <ac:spMkLst>
            <pc:docMk/>
            <pc:sldMk cId="1220122917" sldId="409"/>
            <ac:spMk id="14" creationId="{1BC10195-F4A8-A8E3-193C-CF21353A4A1F}"/>
          </ac:spMkLst>
        </pc:spChg>
        <pc:spChg chg="del mod">
          <ac:chgData name="TEH KAI YI" userId="33c83e4f-949e-47f0-83ab-32013274bf95" providerId="ADAL" clId="{78551EF4-C49D-490A-BD7C-6A47CF334ACC}" dt="2025-07-25T04:57:26.963" v="4162" actId="478"/>
          <ac:spMkLst>
            <pc:docMk/>
            <pc:sldMk cId="1220122917" sldId="409"/>
            <ac:spMk id="15" creationId="{736C66D6-F242-5214-6A78-4391A7092A7C}"/>
          </ac:spMkLst>
        </pc:spChg>
        <pc:spChg chg="del mod">
          <ac:chgData name="TEH KAI YI" userId="33c83e4f-949e-47f0-83ab-32013274bf95" providerId="ADAL" clId="{78551EF4-C49D-490A-BD7C-6A47CF334ACC}" dt="2025-07-25T04:57:26.963" v="4162" actId="478"/>
          <ac:spMkLst>
            <pc:docMk/>
            <pc:sldMk cId="1220122917" sldId="409"/>
            <ac:spMk id="16" creationId="{068D0504-098D-0EF0-C6CF-F01EF19CBD8F}"/>
          </ac:spMkLst>
        </pc:spChg>
        <pc:spChg chg="del mod">
          <ac:chgData name="TEH KAI YI" userId="33c83e4f-949e-47f0-83ab-32013274bf95" providerId="ADAL" clId="{78551EF4-C49D-490A-BD7C-6A47CF334ACC}" dt="2025-07-25T04:57:26.963" v="4162" actId="478"/>
          <ac:spMkLst>
            <pc:docMk/>
            <pc:sldMk cId="1220122917" sldId="409"/>
            <ac:spMk id="17" creationId="{BE140172-C671-A451-033C-F45EFAF787FD}"/>
          </ac:spMkLst>
        </pc:spChg>
        <pc:spChg chg="del mod">
          <ac:chgData name="TEH KAI YI" userId="33c83e4f-949e-47f0-83ab-32013274bf95" providerId="ADAL" clId="{78551EF4-C49D-490A-BD7C-6A47CF334ACC}" dt="2025-07-25T04:57:26.963" v="4162" actId="478"/>
          <ac:spMkLst>
            <pc:docMk/>
            <pc:sldMk cId="1220122917" sldId="409"/>
            <ac:spMk id="18" creationId="{44B87D9E-5F46-36A0-8EF0-DC7140CEFA3A}"/>
          </ac:spMkLst>
        </pc:spChg>
        <pc:spChg chg="del mod">
          <ac:chgData name="TEH KAI YI" userId="33c83e4f-949e-47f0-83ab-32013274bf95" providerId="ADAL" clId="{78551EF4-C49D-490A-BD7C-6A47CF334ACC}" dt="2025-07-25T04:57:26.963" v="4162" actId="478"/>
          <ac:spMkLst>
            <pc:docMk/>
            <pc:sldMk cId="1220122917" sldId="409"/>
            <ac:spMk id="20" creationId="{A2964918-7740-24C0-D9DA-F91E28F380D7}"/>
          </ac:spMkLst>
        </pc:spChg>
        <pc:spChg chg="del mod">
          <ac:chgData name="TEH KAI YI" userId="33c83e4f-949e-47f0-83ab-32013274bf95" providerId="ADAL" clId="{78551EF4-C49D-490A-BD7C-6A47CF334ACC}" dt="2025-07-25T04:57:26.963" v="4162" actId="478"/>
          <ac:spMkLst>
            <pc:docMk/>
            <pc:sldMk cId="1220122917" sldId="409"/>
            <ac:spMk id="21" creationId="{4CE3F800-601B-2252-35B7-9F71BA4FE893}"/>
          </ac:spMkLst>
        </pc:spChg>
        <pc:spChg chg="add del mod">
          <ac:chgData name="TEH KAI YI" userId="33c83e4f-949e-47f0-83ab-32013274bf95" providerId="ADAL" clId="{78551EF4-C49D-490A-BD7C-6A47CF334ACC}" dt="2025-07-25T04:51:57.067" v="4046" actId="478"/>
          <ac:spMkLst>
            <pc:docMk/>
            <pc:sldMk cId="1220122917" sldId="409"/>
            <ac:spMk id="24" creationId="{37F3DDF4-99AB-6459-0074-0F0F43901E4F}"/>
          </ac:spMkLst>
        </pc:spChg>
        <pc:spChg chg="add mod">
          <ac:chgData name="TEH KAI YI" userId="33c83e4f-949e-47f0-83ab-32013274bf95" providerId="ADAL" clId="{78551EF4-C49D-490A-BD7C-6A47CF334ACC}" dt="2025-07-25T04:57:27.214" v="4163"/>
          <ac:spMkLst>
            <pc:docMk/>
            <pc:sldMk cId="1220122917" sldId="409"/>
            <ac:spMk id="42" creationId="{7294E1D9-1205-B237-4C74-2AB3B688FA12}"/>
          </ac:spMkLst>
        </pc:spChg>
        <pc:spChg chg="add mod">
          <ac:chgData name="TEH KAI YI" userId="33c83e4f-949e-47f0-83ab-32013274bf95" providerId="ADAL" clId="{78551EF4-C49D-490A-BD7C-6A47CF334ACC}" dt="2025-07-25T04:57:27.214" v="4163"/>
          <ac:spMkLst>
            <pc:docMk/>
            <pc:sldMk cId="1220122917" sldId="409"/>
            <ac:spMk id="43" creationId="{E29B6C2F-4C2A-E2A7-5388-04DE29B1C301}"/>
          </ac:spMkLst>
        </pc:spChg>
        <pc:spChg chg="add mod">
          <ac:chgData name="TEH KAI YI" userId="33c83e4f-949e-47f0-83ab-32013274bf95" providerId="ADAL" clId="{78551EF4-C49D-490A-BD7C-6A47CF334ACC}" dt="2025-07-25T04:57:27.214" v="4163"/>
          <ac:spMkLst>
            <pc:docMk/>
            <pc:sldMk cId="1220122917" sldId="409"/>
            <ac:spMk id="44" creationId="{90A899C0-9E1C-C8D8-1B84-7B48ED3A2D0C}"/>
          </ac:spMkLst>
        </pc:spChg>
        <pc:spChg chg="add mod">
          <ac:chgData name="TEH KAI YI" userId="33c83e4f-949e-47f0-83ab-32013274bf95" providerId="ADAL" clId="{78551EF4-C49D-490A-BD7C-6A47CF334ACC}" dt="2025-07-25T04:57:27.214" v="4163"/>
          <ac:spMkLst>
            <pc:docMk/>
            <pc:sldMk cId="1220122917" sldId="409"/>
            <ac:spMk id="45" creationId="{3BF53E48-5D08-0EA9-B9D1-B9E04A5D7A17}"/>
          </ac:spMkLst>
        </pc:spChg>
        <pc:spChg chg="add mod">
          <ac:chgData name="TEH KAI YI" userId="33c83e4f-949e-47f0-83ab-32013274bf95" providerId="ADAL" clId="{78551EF4-C49D-490A-BD7C-6A47CF334ACC}" dt="2025-07-25T04:57:27.214" v="4163"/>
          <ac:spMkLst>
            <pc:docMk/>
            <pc:sldMk cId="1220122917" sldId="409"/>
            <ac:spMk id="47" creationId="{23B7EF6A-3096-B5A3-7981-AF9CACBDF470}"/>
          </ac:spMkLst>
        </pc:spChg>
        <pc:spChg chg="add mod">
          <ac:chgData name="TEH KAI YI" userId="33c83e4f-949e-47f0-83ab-32013274bf95" providerId="ADAL" clId="{78551EF4-C49D-490A-BD7C-6A47CF334ACC}" dt="2025-07-25T04:57:27.214" v="4163"/>
          <ac:spMkLst>
            <pc:docMk/>
            <pc:sldMk cId="1220122917" sldId="409"/>
            <ac:spMk id="48" creationId="{2DC6D6C0-5E5F-7D0A-0D55-67E40EC3612B}"/>
          </ac:spMkLst>
        </pc:spChg>
        <pc:spChg chg="add mod">
          <ac:chgData name="TEH KAI YI" userId="33c83e4f-949e-47f0-83ab-32013274bf95" providerId="ADAL" clId="{78551EF4-C49D-490A-BD7C-6A47CF334ACC}" dt="2025-07-25T04:57:27.214" v="4163"/>
          <ac:spMkLst>
            <pc:docMk/>
            <pc:sldMk cId="1220122917" sldId="409"/>
            <ac:spMk id="49" creationId="{DA054190-C669-0250-3FFD-E1D09C54CF53}"/>
          </ac:spMkLst>
        </pc:spChg>
        <pc:spChg chg="add mod">
          <ac:chgData name="TEH KAI YI" userId="33c83e4f-949e-47f0-83ab-32013274bf95" providerId="ADAL" clId="{78551EF4-C49D-490A-BD7C-6A47CF334ACC}" dt="2025-07-25T04:57:27.214" v="4163"/>
          <ac:spMkLst>
            <pc:docMk/>
            <pc:sldMk cId="1220122917" sldId="409"/>
            <ac:spMk id="50" creationId="{32777269-36BC-FBBB-6BD3-729D2BCAA716}"/>
          </ac:spMkLst>
        </pc:spChg>
        <pc:spChg chg="add mod">
          <ac:chgData name="TEH KAI YI" userId="33c83e4f-949e-47f0-83ab-32013274bf95" providerId="ADAL" clId="{78551EF4-C49D-490A-BD7C-6A47CF334ACC}" dt="2025-07-25T04:57:27.214" v="4163"/>
          <ac:spMkLst>
            <pc:docMk/>
            <pc:sldMk cId="1220122917" sldId="409"/>
            <ac:spMk id="51" creationId="{DCF66BBC-A030-803B-49AA-3AABCDF4EF06}"/>
          </ac:spMkLst>
        </pc:spChg>
        <pc:picChg chg="add mod modCrop">
          <ac:chgData name="TEH KAI YI" userId="33c83e4f-949e-47f0-83ab-32013274bf95" providerId="ADAL" clId="{78551EF4-C49D-490A-BD7C-6A47CF334ACC}" dt="2025-07-25T04:55:06.309" v="4132" actId="1076"/>
          <ac:picMkLst>
            <pc:docMk/>
            <pc:sldMk cId="1220122917" sldId="409"/>
            <ac:picMk id="25" creationId="{BE5952D2-492B-D04D-99AE-33B0DFFB64FF}"/>
          </ac:picMkLst>
        </pc:picChg>
        <pc:picChg chg="del">
          <ac:chgData name="TEH KAI YI" userId="33c83e4f-949e-47f0-83ab-32013274bf95" providerId="ADAL" clId="{78551EF4-C49D-490A-BD7C-6A47CF334ACC}" dt="2025-07-25T04:50:16.275" v="3963" actId="478"/>
          <ac:picMkLst>
            <pc:docMk/>
            <pc:sldMk cId="1220122917" sldId="409"/>
            <ac:picMk id="35" creationId="{8C4F17EB-7CC0-5B70-6319-A7C5D9F622B2}"/>
          </ac:picMkLst>
        </pc:picChg>
        <pc:picChg chg="add del mod">
          <ac:chgData name="TEH KAI YI" userId="33c83e4f-949e-47f0-83ab-32013274bf95" providerId="ADAL" clId="{78551EF4-C49D-490A-BD7C-6A47CF334ACC}" dt="2025-07-25T04:54:05.285" v="4074" actId="478"/>
          <ac:picMkLst>
            <pc:docMk/>
            <pc:sldMk cId="1220122917" sldId="409"/>
            <ac:picMk id="38" creationId="{9245C115-674E-D7C5-7275-261C04F6684B}"/>
          </ac:picMkLst>
        </pc:picChg>
        <pc:picChg chg="mod modCrop">
          <ac:chgData name="TEH KAI YI" userId="33c83e4f-949e-47f0-83ab-32013274bf95" providerId="ADAL" clId="{78551EF4-C49D-490A-BD7C-6A47CF334ACC}" dt="2025-07-25T04:57:43.781" v="4168" actId="1076"/>
          <ac:picMkLst>
            <pc:docMk/>
            <pc:sldMk cId="1220122917" sldId="409"/>
            <ac:picMk id="46" creationId="{E7929ABD-D8FE-D8B6-B81A-81C6F2FF298F}"/>
          </ac:picMkLst>
        </pc:picChg>
        <pc:picChg chg="add mod">
          <ac:chgData name="TEH KAI YI" userId="33c83e4f-949e-47f0-83ab-32013274bf95" providerId="ADAL" clId="{78551EF4-C49D-490A-BD7C-6A47CF334ACC}" dt="2025-07-25T05:04:41.011" v="4194" actId="1076"/>
          <ac:picMkLst>
            <pc:docMk/>
            <pc:sldMk cId="1220122917" sldId="409"/>
            <ac:picMk id="57" creationId="{54B7363A-5707-791D-053C-8B56AB86ACD4}"/>
          </ac:picMkLst>
        </pc:picChg>
        <pc:cxnChg chg="del mod">
          <ac:chgData name="TEH KAI YI" userId="33c83e4f-949e-47f0-83ab-32013274bf95" providerId="ADAL" clId="{78551EF4-C49D-490A-BD7C-6A47CF334ACC}" dt="2025-07-25T04:50:18.887" v="3965" actId="478"/>
          <ac:cxnSpMkLst>
            <pc:docMk/>
            <pc:sldMk cId="1220122917" sldId="409"/>
            <ac:cxnSpMk id="9" creationId="{4298032C-8A1D-B206-0B81-5AB56B569B05}"/>
          </ac:cxnSpMkLst>
        </pc:cxnChg>
        <pc:cxnChg chg="mod">
          <ac:chgData name="TEH KAI YI" userId="33c83e4f-949e-47f0-83ab-32013274bf95" providerId="ADAL" clId="{78551EF4-C49D-490A-BD7C-6A47CF334ACC}" dt="2025-07-25T04:57:39.452" v="4166" actId="14100"/>
          <ac:cxnSpMkLst>
            <pc:docMk/>
            <pc:sldMk cId="1220122917" sldId="409"/>
            <ac:cxnSpMk id="28" creationId="{24D3132E-B02A-6DC3-82D9-24589EFFFAED}"/>
          </ac:cxnSpMkLst>
        </pc:cxnChg>
        <pc:cxnChg chg="add mod">
          <ac:chgData name="TEH KAI YI" userId="33c83e4f-949e-47f0-83ab-32013274bf95" providerId="ADAL" clId="{78551EF4-C49D-490A-BD7C-6A47CF334ACC}" dt="2025-07-25T04:57:41.709" v="4167" actId="14100"/>
          <ac:cxnSpMkLst>
            <pc:docMk/>
            <pc:sldMk cId="1220122917" sldId="409"/>
            <ac:cxnSpMk id="33" creationId="{0AF0EFD1-F7DD-038F-00D4-782797A12869}"/>
          </ac:cxnSpMkLst>
        </pc:cxnChg>
        <pc:cxnChg chg="add mod">
          <ac:chgData name="TEH KAI YI" userId="33c83e4f-949e-47f0-83ab-32013274bf95" providerId="ADAL" clId="{78551EF4-C49D-490A-BD7C-6A47CF334ACC}" dt="2025-07-25T04:55:15.021" v="4136" actId="14100"/>
          <ac:cxnSpMkLst>
            <pc:docMk/>
            <pc:sldMk cId="1220122917" sldId="409"/>
            <ac:cxnSpMk id="40" creationId="{F3843D7E-5A1B-54ED-7589-6DC2F19C8D28}"/>
          </ac:cxnSpMkLst>
        </pc:cxnChg>
        <pc:cxnChg chg="add mod">
          <ac:chgData name="TEH KAI YI" userId="33c83e4f-949e-47f0-83ab-32013274bf95" providerId="ADAL" clId="{78551EF4-C49D-490A-BD7C-6A47CF334ACC}" dt="2025-07-25T04:57:49.141" v="4169" actId="14100"/>
          <ac:cxnSpMkLst>
            <pc:docMk/>
            <pc:sldMk cId="1220122917" sldId="409"/>
            <ac:cxnSpMk id="52" creationId="{DE984DAB-84B1-8F48-E3E1-717D94BF5351}"/>
          </ac:cxnSpMkLst>
        </pc:cxnChg>
      </pc:sldChg>
    </pc:docChg>
  </pc:docChgLst>
  <pc:docChgLst>
    <pc:chgData name="MOH SHAO LONG" userId="S::0361279@sd.taylors.edu.my::9120b9c4-a44b-42ee-a30b-91c4af983eda" providerId="AD" clId="Web-{4E236907-3150-9A26-0AAC-FABB3ABD85BA}"/>
    <pc:docChg chg="addSld delSld modSld sldOrd">
      <pc:chgData name="MOH SHAO LONG" userId="S::0361279@sd.taylors.edu.my::9120b9c4-a44b-42ee-a30b-91c4af983eda" providerId="AD" clId="Web-{4E236907-3150-9A26-0AAC-FABB3ABD85BA}" dt="2025-07-16T08:05:19.274" v="500" actId="1076"/>
      <pc:docMkLst>
        <pc:docMk/>
      </pc:docMkLst>
      <pc:sldChg chg="addSp delSp modSp">
        <pc:chgData name="MOH SHAO LONG" userId="S::0361279@sd.taylors.edu.my::9120b9c4-a44b-42ee-a30b-91c4af983eda" providerId="AD" clId="Web-{4E236907-3150-9A26-0AAC-FABB3ABD85BA}" dt="2025-07-15T23:12:12.654" v="128" actId="1076"/>
        <pc:sldMkLst>
          <pc:docMk/>
          <pc:sldMk cId="2414281110" sldId="385"/>
        </pc:sldMkLst>
      </pc:sldChg>
      <pc:sldChg chg="addSp delSp modSp modTransition addAnim delAnim">
        <pc:chgData name="MOH SHAO LONG" userId="S::0361279@sd.taylors.edu.my::9120b9c4-a44b-42ee-a30b-91c4af983eda" providerId="AD" clId="Web-{4E236907-3150-9A26-0AAC-FABB3ABD85BA}" dt="2025-07-16T08:00:29.799" v="496"/>
        <pc:sldMkLst>
          <pc:docMk/>
          <pc:sldMk cId="1679770251" sldId="386"/>
        </pc:sldMkLst>
        <pc:spChg chg="add mod">
          <ac:chgData name="MOH SHAO LONG" userId="S::0361279@sd.taylors.edu.my::9120b9c4-a44b-42ee-a30b-91c4af983eda" providerId="AD" clId="Web-{4E236907-3150-9A26-0AAC-FABB3ABD85BA}" dt="2025-07-16T00:08:30.853" v="204" actId="1076"/>
          <ac:spMkLst>
            <pc:docMk/>
            <pc:sldMk cId="1679770251" sldId="386"/>
            <ac:spMk id="3" creationId="{910FFE19-7D47-2035-F34D-B18D12A01C23}"/>
          </ac:spMkLst>
        </pc:spChg>
        <pc:spChg chg="add mod">
          <ac:chgData name="MOH SHAO LONG" userId="S::0361279@sd.taylors.edu.my::9120b9c4-a44b-42ee-a30b-91c4af983eda" providerId="AD" clId="Web-{4E236907-3150-9A26-0AAC-FABB3ABD85BA}" dt="2025-07-16T00:58:47.923" v="310" actId="1076"/>
          <ac:spMkLst>
            <pc:docMk/>
            <pc:sldMk cId="1679770251" sldId="386"/>
            <ac:spMk id="8" creationId="{E50296EB-CA47-551E-1C9E-66BF52DEEEEC}"/>
          </ac:spMkLst>
        </pc:spChg>
        <pc:spChg chg="add mod">
          <ac:chgData name="MOH SHAO LONG" userId="S::0361279@sd.taylors.edu.my::9120b9c4-a44b-42ee-a30b-91c4af983eda" providerId="AD" clId="Web-{4E236907-3150-9A26-0AAC-FABB3ABD85BA}" dt="2025-07-16T00:58:41.345" v="309" actId="1076"/>
          <ac:spMkLst>
            <pc:docMk/>
            <pc:sldMk cId="1679770251" sldId="386"/>
            <ac:spMk id="20" creationId="{6FE266EF-4C49-ADF9-EA98-E5B9D02D19D4}"/>
          </ac:spMkLst>
        </pc:spChg>
        <pc:spChg chg="add mod">
          <ac:chgData name="MOH SHAO LONG" userId="S::0361279@sd.taylors.edu.my::9120b9c4-a44b-42ee-a30b-91c4af983eda" providerId="AD" clId="Web-{4E236907-3150-9A26-0AAC-FABB3ABD85BA}" dt="2025-07-16T00:58:37.220" v="307" actId="20577"/>
          <ac:spMkLst>
            <pc:docMk/>
            <pc:sldMk cId="1679770251" sldId="386"/>
            <ac:spMk id="24" creationId="{6152DACB-D333-3E25-EAD7-F5853E39B412}"/>
          </ac:spMkLst>
        </pc:spChg>
      </pc:sldChg>
      <pc:sldChg chg="delSp del delAnim">
        <pc:chgData name="MOH SHAO LONG" userId="S::0361279@sd.taylors.edu.my::9120b9c4-a44b-42ee-a30b-91c4af983eda" providerId="AD" clId="Web-{4E236907-3150-9A26-0AAC-FABB3ABD85BA}" dt="2025-07-16T00:14:10.036" v="261"/>
        <pc:sldMkLst>
          <pc:docMk/>
          <pc:sldMk cId="754119970" sldId="387"/>
        </pc:sldMkLst>
      </pc:sldChg>
      <pc:sldChg chg="addSp delSp modSp">
        <pc:chgData name="MOH SHAO LONG" userId="S::0361279@sd.taylors.edu.my::9120b9c4-a44b-42ee-a30b-91c4af983eda" providerId="AD" clId="Web-{4E236907-3150-9A26-0AAC-FABB3ABD85BA}" dt="2025-07-16T00:40:39.902" v="304" actId="1076"/>
        <pc:sldMkLst>
          <pc:docMk/>
          <pc:sldMk cId="635907538" sldId="388"/>
        </pc:sldMkLst>
        <pc:spChg chg="mod">
          <ac:chgData name="MOH SHAO LONG" userId="S::0361279@sd.taylors.edu.my::9120b9c4-a44b-42ee-a30b-91c4af983eda" providerId="AD" clId="Web-{4E236907-3150-9A26-0AAC-FABB3ABD85BA}" dt="2025-07-16T00:16:45.354" v="289" actId="1076"/>
          <ac:spMkLst>
            <pc:docMk/>
            <pc:sldMk cId="635907538" sldId="388"/>
            <ac:spMk id="11" creationId="{7079EB06-8515-635E-14CC-6244FDF12CB9}"/>
          </ac:spMkLst>
        </pc:spChg>
        <pc:picChg chg="add mod modCrop">
          <ac:chgData name="MOH SHAO LONG" userId="S::0361279@sd.taylors.edu.my::9120b9c4-a44b-42ee-a30b-91c4af983eda" providerId="AD" clId="Web-{4E236907-3150-9A26-0AAC-FABB3ABD85BA}" dt="2025-07-16T00:40:39.902" v="304" actId="1076"/>
          <ac:picMkLst>
            <pc:docMk/>
            <pc:sldMk cId="635907538" sldId="388"/>
            <ac:picMk id="7" creationId="{4C35DECE-8ADE-CAE8-E89B-BE9C327E1F65}"/>
          </ac:picMkLst>
        </pc:picChg>
      </pc:sldChg>
      <pc:sldChg chg="del">
        <pc:chgData name="MOH SHAO LONG" userId="S::0361279@sd.taylors.edu.my::9120b9c4-a44b-42ee-a30b-91c4af983eda" providerId="AD" clId="Web-{4E236907-3150-9A26-0AAC-FABB3ABD85BA}" dt="2025-07-15T23:09:12.384" v="121"/>
        <pc:sldMkLst>
          <pc:docMk/>
          <pc:sldMk cId="1309724547" sldId="389"/>
        </pc:sldMkLst>
      </pc:sldChg>
      <pc:sldChg chg="addSp delSp modSp addAnim delAnim">
        <pc:chgData name="MOH SHAO LONG" userId="S::0361279@sd.taylors.edu.my::9120b9c4-a44b-42ee-a30b-91c4af983eda" providerId="AD" clId="Web-{4E236907-3150-9A26-0AAC-FABB3ABD85BA}" dt="2025-07-16T07:48:06.470" v="494" actId="1076"/>
        <pc:sldMkLst>
          <pc:docMk/>
          <pc:sldMk cId="4262466800" sldId="393"/>
        </pc:sldMkLst>
        <pc:picChg chg="add mod">
          <ac:chgData name="MOH SHAO LONG" userId="S::0361279@sd.taylors.edu.my::9120b9c4-a44b-42ee-a30b-91c4af983eda" providerId="AD" clId="Web-{4E236907-3150-9A26-0AAC-FABB3ABD85BA}" dt="2025-07-16T07:48:06.470" v="494" actId="1076"/>
          <ac:picMkLst>
            <pc:docMk/>
            <pc:sldMk cId="4262466800" sldId="393"/>
            <ac:picMk id="8" creationId="{86BDF3B1-1CB5-627C-2DE3-C581B5EB2B33}"/>
          </ac:picMkLst>
        </pc:picChg>
      </pc:sldChg>
      <pc:sldChg chg="delSp modSp del delAnim">
        <pc:chgData name="MOH SHAO LONG" userId="S::0361279@sd.taylors.edu.my::9120b9c4-a44b-42ee-a30b-91c4af983eda" providerId="AD" clId="Web-{4E236907-3150-9A26-0AAC-FABB3ABD85BA}" dt="2025-07-16T00:15:32.742" v="273"/>
        <pc:sldMkLst>
          <pc:docMk/>
          <pc:sldMk cId="3145638030" sldId="394"/>
        </pc:sldMkLst>
      </pc:sldChg>
      <pc:sldChg chg="addSp delSp modSp add replId addAnim delAnim">
        <pc:chgData name="MOH SHAO LONG" userId="S::0361279@sd.taylors.edu.my::9120b9c4-a44b-42ee-a30b-91c4af983eda" providerId="AD" clId="Web-{4E236907-3150-9A26-0AAC-FABB3ABD85BA}" dt="2025-07-16T01:19:03.797" v="314" actId="1076"/>
        <pc:sldMkLst>
          <pc:docMk/>
          <pc:sldMk cId="1950723956" sldId="399"/>
        </pc:sldMkLst>
        <pc:spChg chg="add mod">
          <ac:chgData name="MOH SHAO LONG" userId="S::0361279@sd.taylors.edu.my::9120b9c4-a44b-42ee-a30b-91c4af983eda" providerId="AD" clId="Web-{4E236907-3150-9A26-0AAC-FABB3ABD85BA}" dt="2025-07-16T01:19:03.797" v="314" actId="1076"/>
          <ac:spMkLst>
            <pc:docMk/>
            <pc:sldMk cId="1950723956" sldId="399"/>
            <ac:spMk id="3" creationId="{BA0F5284-D41F-D919-DA9B-F82F670D64F5}"/>
          </ac:spMkLst>
        </pc:spChg>
        <pc:spChg chg="add mod">
          <ac:chgData name="MOH SHAO LONG" userId="S::0361279@sd.taylors.edu.my::9120b9c4-a44b-42ee-a30b-91c4af983eda" providerId="AD" clId="Web-{4E236907-3150-9A26-0AAC-FABB3ABD85BA}" dt="2025-07-16T01:18:52.141" v="313" actId="1076"/>
          <ac:spMkLst>
            <pc:docMk/>
            <pc:sldMk cId="1950723956" sldId="399"/>
            <ac:spMk id="8" creationId="{D57EA3C3-96C3-DC69-3846-4BD45D8B3B58}"/>
          </ac:spMkLst>
        </pc:spChg>
        <pc:spChg chg="add mod">
          <ac:chgData name="MOH SHAO LONG" userId="S::0361279@sd.taylors.edu.my::9120b9c4-a44b-42ee-a30b-91c4af983eda" providerId="AD" clId="Web-{4E236907-3150-9A26-0AAC-FABB3ABD85BA}" dt="2025-07-16T00:13:35.113" v="259" actId="1076"/>
          <ac:spMkLst>
            <pc:docMk/>
            <pc:sldMk cId="1950723956" sldId="399"/>
            <ac:spMk id="11" creationId="{633CBAF7-49B6-7064-FBB4-67948BBDD0FD}"/>
          </ac:spMkLst>
        </pc:spChg>
        <pc:spChg chg="add mod">
          <ac:chgData name="MOH SHAO LONG" userId="S::0361279@sd.taylors.edu.my::9120b9c4-a44b-42ee-a30b-91c4af983eda" providerId="AD" clId="Web-{4E236907-3150-9A26-0AAC-FABB3ABD85BA}" dt="2025-07-16T00:13:37.707" v="260" actId="1076"/>
          <ac:spMkLst>
            <pc:docMk/>
            <pc:sldMk cId="1950723956" sldId="399"/>
            <ac:spMk id="13" creationId="{2B5B7829-DAD8-540D-8AEF-31A8B3818698}"/>
          </ac:spMkLst>
        </pc:spChg>
        <pc:picChg chg="mod modCrop">
          <ac:chgData name="MOH SHAO LONG" userId="S::0361279@sd.taylors.edu.my::9120b9c4-a44b-42ee-a30b-91c4af983eda" providerId="AD" clId="Web-{4E236907-3150-9A26-0AAC-FABB3ABD85BA}" dt="2025-07-16T00:13:03.002" v="254" actId="1076"/>
          <ac:picMkLst>
            <pc:docMk/>
            <pc:sldMk cId="1950723956" sldId="399"/>
            <ac:picMk id="10" creationId="{8BD07E85-F728-1F6F-5A50-64E03193E7D8}"/>
          </ac:picMkLst>
        </pc:picChg>
      </pc:sldChg>
      <pc:sldChg chg="addSp delSp modSp add replId addAnim delAnim">
        <pc:chgData name="MOH SHAO LONG" userId="S::0361279@sd.taylors.edu.my::9120b9c4-a44b-42ee-a30b-91c4af983eda" providerId="AD" clId="Web-{4E236907-3150-9A26-0AAC-FABB3ABD85BA}" dt="2025-07-16T00:15:23.007" v="269" actId="1076"/>
        <pc:sldMkLst>
          <pc:docMk/>
          <pc:sldMk cId="1139553840" sldId="400"/>
        </pc:sldMkLst>
      </pc:sldChg>
      <pc:sldChg chg="addSp delSp modSp add del replId addAnim delAnim">
        <pc:chgData name="MOH SHAO LONG" userId="S::0361279@sd.taylors.edu.my::9120b9c4-a44b-42ee-a30b-91c4af983eda" providerId="AD" clId="Web-{4E236907-3150-9A26-0AAC-FABB3ABD85BA}" dt="2025-07-16T07:59:32.938" v="495"/>
        <pc:sldMkLst>
          <pc:docMk/>
          <pc:sldMk cId="786269012" sldId="401"/>
        </pc:sldMkLst>
      </pc:sldChg>
      <pc:sldChg chg="addSp delSp modSp add del replId delAnim">
        <pc:chgData name="MOH SHAO LONG" userId="S::0361279@sd.taylors.edu.my::9120b9c4-a44b-42ee-a30b-91c4af983eda" providerId="AD" clId="Web-{4E236907-3150-9A26-0AAC-FABB3ABD85BA}" dt="2025-07-16T05:19:50.039" v="471"/>
        <pc:sldMkLst>
          <pc:docMk/>
          <pc:sldMk cId="2589994296" sldId="402"/>
        </pc:sldMkLst>
      </pc:sldChg>
      <pc:sldChg chg="addSp delSp modSp new ord">
        <pc:chgData name="MOH SHAO LONG" userId="S::0361279@sd.taylors.edu.my::9120b9c4-a44b-42ee-a30b-91c4af983eda" providerId="AD" clId="Web-{4E236907-3150-9A26-0AAC-FABB3ABD85BA}" dt="2025-07-16T08:05:19.274" v="500" actId="1076"/>
        <pc:sldMkLst>
          <pc:docMk/>
          <pc:sldMk cId="770379728" sldId="403"/>
        </pc:sldMkLst>
        <pc:spChg chg="mod">
          <ac:chgData name="MOH SHAO LONG" userId="S::0361279@sd.taylors.edu.my::9120b9c4-a44b-42ee-a30b-91c4af983eda" providerId="AD" clId="Web-{4E236907-3150-9A26-0AAC-FABB3ABD85BA}" dt="2025-07-16T05:22:11.560" v="491" actId="14100"/>
          <ac:spMkLst>
            <pc:docMk/>
            <pc:sldMk cId="770379728" sldId="403"/>
            <ac:spMk id="2" creationId="{17844E16-1253-6D3C-158E-AF7CCEC14B25}"/>
          </ac:spMkLst>
        </pc:spChg>
        <pc:grpChg chg="add mod">
          <ac:chgData name="MOH SHAO LONG" userId="S::0361279@sd.taylors.edu.my::9120b9c4-a44b-42ee-a30b-91c4af983eda" providerId="AD" clId="Web-{4E236907-3150-9A26-0AAC-FABB3ABD85BA}" dt="2025-07-16T05:19:02.693" v="464" actId="1076"/>
          <ac:grpSpMkLst>
            <pc:docMk/>
            <pc:sldMk cId="770379728" sldId="403"/>
            <ac:grpSpMk id="11" creationId="{F0F39638-5F11-1890-E8F5-15A76C423F3D}"/>
          </ac:grpSpMkLst>
        </pc:grpChg>
        <pc:grpChg chg="add mod">
          <ac:chgData name="MOH SHAO LONG" userId="S::0361279@sd.taylors.edu.my::9120b9c4-a44b-42ee-a30b-91c4af983eda" providerId="AD" clId="Web-{4E236907-3150-9A26-0AAC-FABB3ABD85BA}" dt="2025-07-16T05:21:27.589" v="488" actId="1076"/>
          <ac:grpSpMkLst>
            <pc:docMk/>
            <pc:sldMk cId="770379728" sldId="403"/>
            <ac:grpSpMk id="18" creationId="{54F3752B-736B-BD37-73A2-494A5A447C0B}"/>
          </ac:grpSpMkLst>
        </pc:grpChg>
      </pc:sldChg>
      <pc:sldChg chg="new del">
        <pc:chgData name="MOH SHAO LONG" userId="S::0361279@sd.taylors.edu.my::9120b9c4-a44b-42ee-a30b-91c4af983eda" providerId="AD" clId="Web-{4E236907-3150-9A26-0AAC-FABB3ABD85BA}" dt="2025-07-16T05:17:38.049" v="445"/>
        <pc:sldMkLst>
          <pc:docMk/>
          <pc:sldMk cId="2136141923" sldId="403"/>
        </pc:sldMkLst>
      </pc:sldChg>
      <pc:sldChg chg="addSp delSp modSp add del replId addAnim delAnim">
        <pc:chgData name="MOH SHAO LONG" userId="S::0361279@sd.taylors.edu.my::9120b9c4-a44b-42ee-a30b-91c4af983eda" providerId="AD" clId="Web-{4E236907-3150-9A26-0AAC-FABB3ABD85BA}" dt="2025-07-16T05:17:33.862" v="443"/>
        <pc:sldMkLst>
          <pc:docMk/>
          <pc:sldMk cId="2178436657" sldId="403"/>
        </pc:sldMkLst>
      </pc:sldChg>
    </pc:docChg>
  </pc:docChgLst>
  <pc:docChgLst>
    <pc:chgData name="MOH SHAO LONG" userId="S::0361279@sd.taylors.edu.my::9120b9c4-a44b-42ee-a30b-91c4af983eda" providerId="AD" clId="Web-{7A95DC08-AC2D-B10C-7245-81C6593CE6E9}"/>
    <pc:docChg chg="modSld">
      <pc:chgData name="MOH SHAO LONG" userId="S::0361279@sd.taylors.edu.my::9120b9c4-a44b-42ee-a30b-91c4af983eda" providerId="AD" clId="Web-{7A95DC08-AC2D-B10C-7245-81C6593CE6E9}" dt="2025-07-15T22:49:18.286" v="12" actId="1076"/>
      <pc:docMkLst>
        <pc:docMk/>
      </pc:docMkLst>
      <pc:sldChg chg="addSp delSp modSp">
        <pc:chgData name="MOH SHAO LONG" userId="S::0361279@sd.taylors.edu.my::9120b9c4-a44b-42ee-a30b-91c4af983eda" providerId="AD" clId="Web-{7A95DC08-AC2D-B10C-7245-81C6593CE6E9}" dt="2025-07-15T22:49:18.286" v="12" actId="1076"/>
        <pc:sldMkLst>
          <pc:docMk/>
          <pc:sldMk cId="2414281110" sldId="385"/>
        </pc:sldMkLst>
        <pc:spChg chg="mod">
          <ac:chgData name="MOH SHAO LONG" userId="S::0361279@sd.taylors.edu.my::9120b9c4-a44b-42ee-a30b-91c4af983eda" providerId="AD" clId="Web-{7A95DC08-AC2D-B10C-7245-81C6593CE6E9}" dt="2025-07-15T22:49:18.286" v="12" actId="1076"/>
          <ac:spMkLst>
            <pc:docMk/>
            <pc:sldMk cId="2414281110" sldId="385"/>
            <ac:spMk id="2" creationId="{C686471D-AFEF-2B27-5415-C3E2190C20A2}"/>
          </ac:spMkLst>
        </pc:spChg>
      </pc:sldChg>
    </pc:docChg>
  </pc:docChgLst>
  <pc:docChgLst>
    <pc:chgData name="AIRIN RASHIDI" userId="S::airin.rashidi@sd.taylors.edu.my::d492b793-81a7-43b8-9f4c-62d23c7f9987" providerId="AD" clId="Web-{EBC81FFF-3FF6-1151-B1A0-5B07B7423E34}"/>
    <pc:docChg chg="addSld delSld">
      <pc:chgData name="AIRIN RASHIDI" userId="S::airin.rashidi@sd.taylors.edu.my::d492b793-81a7-43b8-9f4c-62d23c7f9987" providerId="AD" clId="Web-{EBC81FFF-3FF6-1151-B1A0-5B07B7423E34}" dt="2025-07-15T12:00:35.485" v="1"/>
      <pc:docMkLst>
        <pc:docMk/>
      </pc:docMkLst>
      <pc:sldChg chg="new del">
        <pc:chgData name="AIRIN RASHIDI" userId="S::airin.rashidi@sd.taylors.edu.my::d492b793-81a7-43b8-9f4c-62d23c7f9987" providerId="AD" clId="Web-{EBC81FFF-3FF6-1151-B1A0-5B07B7423E34}" dt="2025-07-15T12:00:35.485" v="1"/>
        <pc:sldMkLst>
          <pc:docMk/>
          <pc:sldMk cId="66998896" sldId="396"/>
        </pc:sldMkLst>
      </pc:sldChg>
    </pc:docChg>
  </pc:docChgLst>
  <pc:docChgLst>
    <pc:chgData name="MOH SHAO LONG" userId="S::0361279@sd.taylors.edu.my::9120b9c4-a44b-42ee-a30b-91c4af983eda" providerId="AD" clId="Web-{80ADBAFC-AFD4-938C-44D6-A9E4C3244CB0}"/>
    <pc:docChg chg="addSld delSld modSld">
      <pc:chgData name="MOH SHAO LONG" userId="S::0361279@sd.taylors.edu.my::9120b9c4-a44b-42ee-a30b-91c4af983eda" providerId="AD" clId="Web-{80ADBAFC-AFD4-938C-44D6-A9E4C3244CB0}" dt="2025-07-18T03:48:14.088" v="21" actId="1076"/>
      <pc:docMkLst>
        <pc:docMk/>
      </pc:docMkLst>
      <pc:sldChg chg="addSp delSp modSp add del modTransition addAnim delAnim">
        <pc:chgData name="MOH SHAO LONG" userId="S::0361279@sd.taylors.edu.my::9120b9c4-a44b-42ee-a30b-91c4af983eda" providerId="AD" clId="Web-{80ADBAFC-AFD4-938C-44D6-A9E4C3244CB0}" dt="2025-07-18T03:48:14.088" v="21" actId="1076"/>
        <pc:sldMkLst>
          <pc:docMk/>
          <pc:sldMk cId="770379728" sldId="403"/>
        </pc:sldMkLst>
        <pc:picChg chg="add mod">
          <ac:chgData name="MOH SHAO LONG" userId="S::0361279@sd.taylors.edu.my::9120b9c4-a44b-42ee-a30b-91c4af983eda" providerId="AD" clId="Web-{80ADBAFC-AFD4-938C-44D6-A9E4C3244CB0}" dt="2025-07-18T03:48:14.088" v="21" actId="1076"/>
          <ac:picMkLst>
            <pc:docMk/>
            <pc:sldMk cId="770379728" sldId="403"/>
            <ac:picMk id="5" creationId="{6CD2F58D-F449-FB36-77DE-D5382295BBF5}"/>
          </ac:picMkLst>
        </pc:picChg>
      </pc:sldChg>
    </pc:docChg>
  </pc:docChgLst>
  <pc:docChgLst>
    <pc:chgData name="MOH SHAO LONG" userId="S::0361279@sd.taylors.edu.my::9120b9c4-a44b-42ee-a30b-91c4af983eda" providerId="AD" clId="Web-{5921EE62-3DC5-886A-FB94-E79CC808F90B}"/>
    <pc:docChg chg="modSld">
      <pc:chgData name="MOH SHAO LONG" userId="S::0361279@sd.taylors.edu.my::9120b9c4-a44b-42ee-a30b-91c4af983eda" providerId="AD" clId="Web-{5921EE62-3DC5-886A-FB94-E79CC808F90B}" dt="2025-07-21T22:25:22.064" v="56" actId="1076"/>
      <pc:docMkLst>
        <pc:docMk/>
      </pc:docMkLst>
      <pc:sldChg chg="addSp delSp modSp">
        <pc:chgData name="MOH SHAO LONG" userId="S::0361279@sd.taylors.edu.my::9120b9c4-a44b-42ee-a30b-91c4af983eda" providerId="AD" clId="Web-{5921EE62-3DC5-886A-FB94-E79CC808F90B}" dt="2025-07-21T22:25:22.064" v="56" actId="1076"/>
        <pc:sldMkLst>
          <pc:docMk/>
          <pc:sldMk cId="2414281110" sldId="385"/>
        </pc:sldMkLst>
        <pc:picChg chg="add mod modCrop">
          <ac:chgData name="MOH SHAO LONG" userId="S::0361279@sd.taylors.edu.my::9120b9c4-a44b-42ee-a30b-91c4af983eda" providerId="AD" clId="Web-{5921EE62-3DC5-886A-FB94-E79CC808F90B}" dt="2025-07-21T22:25:22.064" v="56" actId="1076"/>
          <ac:picMkLst>
            <pc:docMk/>
            <pc:sldMk cId="2414281110" sldId="385"/>
            <ac:picMk id="7" creationId="{3EE25E4B-ACB6-A2E6-9078-CE7BEF08597D}"/>
          </ac:picMkLst>
        </pc:picChg>
      </pc:sldChg>
      <pc:sldChg chg="addSp delSp modSp">
        <pc:chgData name="MOH SHAO LONG" userId="S::0361279@sd.taylors.edu.my::9120b9c4-a44b-42ee-a30b-91c4af983eda" providerId="AD" clId="Web-{5921EE62-3DC5-886A-FB94-E79CC808F90B}" dt="2025-07-21T22:24:30.702" v="49" actId="1076"/>
        <pc:sldMkLst>
          <pc:docMk/>
          <pc:sldMk cId="1679770251" sldId="386"/>
        </pc:sldMkLst>
        <pc:picChg chg="add mod ord modCrop">
          <ac:chgData name="MOH SHAO LONG" userId="S::0361279@sd.taylors.edu.my::9120b9c4-a44b-42ee-a30b-91c4af983eda" providerId="AD" clId="Web-{5921EE62-3DC5-886A-FB94-E79CC808F90B}" dt="2025-07-21T22:24:30.702" v="49" actId="1076"/>
          <ac:picMkLst>
            <pc:docMk/>
            <pc:sldMk cId="1679770251" sldId="386"/>
            <ac:picMk id="7" creationId="{9A5AD1A5-80F4-70BA-D575-44C367688FCB}"/>
          </ac:picMkLst>
        </pc:picChg>
      </pc:sldChg>
      <pc:sldChg chg="delSp modSp delAnim">
        <pc:chgData name="MOH SHAO LONG" userId="S::0361279@sd.taylors.edu.my::9120b9c4-a44b-42ee-a30b-91c4af983eda" providerId="AD" clId="Web-{5921EE62-3DC5-886A-FB94-E79CC808F90B}" dt="2025-07-21T22:01:13.491" v="30" actId="1076"/>
        <pc:sldMkLst>
          <pc:docMk/>
          <pc:sldMk cId="635907538" sldId="388"/>
        </pc:sldMkLst>
        <pc:spChg chg="mod">
          <ac:chgData name="MOH SHAO LONG" userId="S::0361279@sd.taylors.edu.my::9120b9c4-a44b-42ee-a30b-91c4af983eda" providerId="AD" clId="Web-{5921EE62-3DC5-886A-FB94-E79CC808F90B}" dt="2025-07-21T22:01:13.491" v="30" actId="1076"/>
          <ac:spMkLst>
            <pc:docMk/>
            <pc:sldMk cId="635907538" sldId="388"/>
            <ac:spMk id="17" creationId="{9035CC31-DA82-FAFA-66B1-10747DB0757B}"/>
          </ac:spMkLst>
        </pc:spChg>
        <pc:spChg chg="mod">
          <ac:chgData name="MOH SHAO LONG" userId="S::0361279@sd.taylors.edu.my::9120b9c4-a44b-42ee-a30b-91c4af983eda" providerId="AD" clId="Web-{5921EE62-3DC5-886A-FB94-E79CC808F90B}" dt="2025-07-21T22:01:08.851" v="29" actId="1076"/>
          <ac:spMkLst>
            <pc:docMk/>
            <pc:sldMk cId="635907538" sldId="388"/>
            <ac:spMk id="19" creationId="{A891E39F-BD7B-0211-6FF5-623373FD4D7B}"/>
          </ac:spMkLst>
        </pc:spChg>
      </pc:sldChg>
      <pc:sldChg chg="addSp delSp modSp">
        <pc:chgData name="MOH SHAO LONG" userId="S::0361279@sd.taylors.edu.my::9120b9c4-a44b-42ee-a30b-91c4af983eda" providerId="AD" clId="Web-{5921EE62-3DC5-886A-FB94-E79CC808F90B}" dt="2025-07-21T22:00:25.568" v="27" actId="14100"/>
        <pc:sldMkLst>
          <pc:docMk/>
          <pc:sldMk cId="4262466800" sldId="393"/>
        </pc:sldMkLst>
        <pc:picChg chg="add mod ord modCrop">
          <ac:chgData name="MOH SHAO LONG" userId="S::0361279@sd.taylors.edu.my::9120b9c4-a44b-42ee-a30b-91c4af983eda" providerId="AD" clId="Web-{5921EE62-3DC5-886A-FB94-E79CC808F90B}" dt="2025-07-21T22:00:08.317" v="24"/>
          <ac:picMkLst>
            <pc:docMk/>
            <pc:sldMk cId="4262466800" sldId="393"/>
            <ac:picMk id="2" creationId="{B95D1398-CFB8-A87B-97AA-B848D1E195B8}"/>
          </ac:picMkLst>
        </pc:picChg>
        <pc:picChg chg="mod">
          <ac:chgData name="MOH SHAO LONG" userId="S::0361279@sd.taylors.edu.my::9120b9c4-a44b-42ee-a30b-91c4af983eda" providerId="AD" clId="Web-{5921EE62-3DC5-886A-FB94-E79CC808F90B}" dt="2025-07-21T22:00:25.568" v="27" actId="14100"/>
          <ac:picMkLst>
            <pc:docMk/>
            <pc:sldMk cId="4262466800" sldId="393"/>
            <ac:picMk id="8" creationId="{86BDF3B1-1CB5-627C-2DE3-C581B5EB2B33}"/>
          </ac:picMkLst>
        </pc:picChg>
      </pc:sldChg>
      <pc:sldChg chg="addAnim delAnim">
        <pc:chgData name="MOH SHAO LONG" userId="S::0361279@sd.taylors.edu.my::9120b9c4-a44b-42ee-a30b-91c4af983eda" providerId="AD" clId="Web-{5921EE62-3DC5-886A-FB94-E79CC808F90B}" dt="2025-07-21T22:03:41.512" v="31"/>
        <pc:sldMkLst>
          <pc:docMk/>
          <pc:sldMk cId="770379728" sldId="403"/>
        </pc:sldMkLst>
      </pc:sldChg>
    </pc:docChg>
  </pc:docChgLst>
  <pc:docChgLst>
    <pc:chgData name="YAP WENN XUAN" userId="7c2bed54-947e-4fca-98ce-90146c8cd99f" providerId="ADAL" clId="{E56230DC-E167-4CC2-98F8-C01DF7B07F98}"/>
    <pc:docChg chg="undo redo custSel addSld delSld modSld sldOrd modMainMaster">
      <pc:chgData name="YAP WENN XUAN" userId="7c2bed54-947e-4fca-98ce-90146c8cd99f" providerId="ADAL" clId="{E56230DC-E167-4CC2-98F8-C01DF7B07F98}" dt="2025-07-25T08:43:56.761" v="353"/>
      <pc:docMkLst>
        <pc:docMk/>
      </pc:docMkLst>
      <pc:sldChg chg="addSp delSp modSp mod">
        <pc:chgData name="YAP WENN XUAN" userId="7c2bed54-947e-4fca-98ce-90146c8cd99f" providerId="ADAL" clId="{E56230DC-E167-4CC2-98F8-C01DF7B07F98}" dt="2025-07-25T08:41:04.175" v="309" actId="20577"/>
        <pc:sldMkLst>
          <pc:docMk/>
          <pc:sldMk cId="0" sldId="260"/>
        </pc:sldMkLst>
        <pc:spChg chg="mod">
          <ac:chgData name="YAP WENN XUAN" userId="7c2bed54-947e-4fca-98ce-90146c8cd99f" providerId="ADAL" clId="{E56230DC-E167-4CC2-98F8-C01DF7B07F98}" dt="2025-07-25T08:41:04.175" v="309" actId="20577"/>
          <ac:spMkLst>
            <pc:docMk/>
            <pc:sldMk cId="0" sldId="260"/>
            <ac:spMk id="13" creationId="{DC5CAA9E-6C58-B016-DD18-9317400E6461}"/>
          </ac:spMkLst>
        </pc:spChg>
        <pc:picChg chg="add del mod">
          <ac:chgData name="YAP WENN XUAN" userId="7c2bed54-947e-4fca-98ce-90146c8cd99f" providerId="ADAL" clId="{E56230DC-E167-4CC2-98F8-C01DF7B07F98}" dt="2025-07-25T08:38:05.912" v="240" actId="478"/>
          <ac:picMkLst>
            <pc:docMk/>
            <pc:sldMk cId="0" sldId="260"/>
            <ac:picMk id="11" creationId="{58D40243-D918-FF11-5688-6384DF44922A}"/>
          </ac:picMkLst>
        </pc:picChg>
        <pc:picChg chg="del">
          <ac:chgData name="YAP WENN XUAN" userId="7c2bed54-947e-4fca-98ce-90146c8cd99f" providerId="ADAL" clId="{E56230DC-E167-4CC2-98F8-C01DF7B07F98}" dt="2025-07-25T07:50:26.558" v="59" actId="21"/>
          <ac:picMkLst>
            <pc:docMk/>
            <pc:sldMk cId="0" sldId="260"/>
            <ac:picMk id="21" creationId="{55AEC1BC-1128-D3EB-0DAB-D167A139563A}"/>
          </ac:picMkLst>
        </pc:picChg>
        <pc:picChg chg="add mod">
          <ac:chgData name="YAP WENN XUAN" userId="7c2bed54-947e-4fca-98ce-90146c8cd99f" providerId="ADAL" clId="{E56230DC-E167-4CC2-98F8-C01DF7B07F98}" dt="2025-07-25T08:39:17.369" v="258" actId="1076"/>
          <ac:picMkLst>
            <pc:docMk/>
            <pc:sldMk cId="0" sldId="260"/>
            <ac:picMk id="22" creationId="{027BF4BC-9817-03F5-95D2-358C67FC92A5}"/>
          </ac:picMkLst>
        </pc:picChg>
        <pc:picChg chg="add mod">
          <ac:chgData name="YAP WENN XUAN" userId="7c2bed54-947e-4fca-98ce-90146c8cd99f" providerId="ADAL" clId="{E56230DC-E167-4CC2-98F8-C01DF7B07F98}" dt="2025-07-25T08:40:28.065" v="271"/>
          <ac:picMkLst>
            <pc:docMk/>
            <pc:sldMk cId="0" sldId="260"/>
            <ac:picMk id="23" creationId="{1E0E62E9-4B24-4C00-2BAB-723D0621E9E0}"/>
          </ac:picMkLst>
        </pc:picChg>
      </pc:sldChg>
      <pc:sldChg chg="modSp mod">
        <pc:chgData name="YAP WENN XUAN" userId="7c2bed54-947e-4fca-98ce-90146c8cd99f" providerId="ADAL" clId="{E56230DC-E167-4CC2-98F8-C01DF7B07F98}" dt="2025-07-10T11:13:40.218" v="12" actId="14826"/>
        <pc:sldMkLst>
          <pc:docMk/>
          <pc:sldMk cId="0" sldId="266"/>
        </pc:sldMkLst>
        <pc:spChg chg="mod">
          <ac:chgData name="YAP WENN XUAN" userId="7c2bed54-947e-4fca-98ce-90146c8cd99f" providerId="ADAL" clId="{E56230DC-E167-4CC2-98F8-C01DF7B07F98}" dt="2025-07-10T09:57:08.226" v="5" actId="20577"/>
          <ac:spMkLst>
            <pc:docMk/>
            <pc:sldMk cId="0" sldId="266"/>
            <ac:spMk id="6" creationId="{2C2E2BE3-4DB4-CBD3-45FE-77136C54B9D8}"/>
          </ac:spMkLst>
        </pc:spChg>
        <pc:grpChg chg="mod">
          <ac:chgData name="YAP WENN XUAN" userId="7c2bed54-947e-4fca-98ce-90146c8cd99f" providerId="ADAL" clId="{E56230DC-E167-4CC2-98F8-C01DF7B07F98}" dt="2025-07-10T11:13:40.218" v="12" actId="14826"/>
          <ac:grpSpMkLst>
            <pc:docMk/>
            <pc:sldMk cId="0" sldId="266"/>
            <ac:grpSpMk id="8" creationId="{363C5578-11D7-D2CF-555E-9AD23C65681B}"/>
          </ac:grpSpMkLst>
        </pc:grpChg>
        <pc:picChg chg="mod">
          <ac:chgData name="YAP WENN XUAN" userId="7c2bed54-947e-4fca-98ce-90146c8cd99f" providerId="ADAL" clId="{E56230DC-E167-4CC2-98F8-C01DF7B07F98}" dt="2025-07-10T11:13:40.218" v="12" actId="14826"/>
          <ac:picMkLst>
            <pc:docMk/>
            <pc:sldMk cId="0" sldId="266"/>
            <ac:picMk id="9" creationId="{631A5E1A-BC74-6675-E008-005E4941F1D8}"/>
          </ac:picMkLst>
        </pc:picChg>
        <pc:picChg chg="mod">
          <ac:chgData name="YAP WENN XUAN" userId="7c2bed54-947e-4fca-98ce-90146c8cd99f" providerId="ADAL" clId="{E56230DC-E167-4CC2-98F8-C01DF7B07F98}" dt="2025-07-10T11:13:40.218" v="12" actId="14826"/>
          <ac:picMkLst>
            <pc:docMk/>
            <pc:sldMk cId="0" sldId="266"/>
            <ac:picMk id="10" creationId="{61445553-76ED-3D97-D4D4-707F5354B03C}"/>
          </ac:picMkLst>
        </pc:picChg>
      </pc:sldChg>
      <pc:sldChg chg="addSp delSp modSp mod">
        <pc:chgData name="YAP WENN XUAN" userId="7c2bed54-947e-4fca-98ce-90146c8cd99f" providerId="ADAL" clId="{E56230DC-E167-4CC2-98F8-C01DF7B07F98}" dt="2025-07-25T08:42:00.753" v="339"/>
        <pc:sldMkLst>
          <pc:docMk/>
          <pc:sldMk cId="4057363033" sldId="304"/>
        </pc:sldMkLst>
        <pc:picChg chg="del">
          <ac:chgData name="YAP WENN XUAN" userId="7c2bed54-947e-4fca-98ce-90146c8cd99f" providerId="ADAL" clId="{E56230DC-E167-4CC2-98F8-C01DF7B07F98}" dt="2025-07-25T07:51:52.945" v="86" actId="21"/>
          <ac:picMkLst>
            <pc:docMk/>
            <pc:sldMk cId="4057363033" sldId="304"/>
            <ac:picMk id="3" creationId="{9C2E4ACE-3244-B7C3-21BE-8FDC6160FD71}"/>
          </ac:picMkLst>
        </pc:picChg>
        <pc:picChg chg="add mod">
          <ac:chgData name="YAP WENN XUAN" userId="7c2bed54-947e-4fca-98ce-90146c8cd99f" providerId="ADAL" clId="{E56230DC-E167-4CC2-98F8-C01DF7B07F98}" dt="2025-07-25T08:36:46.323" v="209"/>
          <ac:picMkLst>
            <pc:docMk/>
            <pc:sldMk cId="4057363033" sldId="304"/>
            <ac:picMk id="8" creationId="{276902C8-C563-27D3-AEEE-D2559A17785D}"/>
          </ac:picMkLst>
        </pc:picChg>
        <pc:picChg chg="add mod">
          <ac:chgData name="YAP WENN XUAN" userId="7c2bed54-947e-4fca-98ce-90146c8cd99f" providerId="ADAL" clId="{E56230DC-E167-4CC2-98F8-C01DF7B07F98}" dt="2025-07-25T08:42:00.753" v="339"/>
          <ac:picMkLst>
            <pc:docMk/>
            <pc:sldMk cId="4057363033" sldId="304"/>
            <ac:picMk id="10" creationId="{80075463-E380-AEF3-B76F-6F793A349AF1}"/>
          </ac:picMkLst>
        </pc:picChg>
      </pc:sldChg>
      <pc:sldChg chg="addSp delSp modSp mod">
        <pc:chgData name="YAP WENN XUAN" userId="7c2bed54-947e-4fca-98ce-90146c8cd99f" providerId="ADAL" clId="{E56230DC-E167-4CC2-98F8-C01DF7B07F98}" dt="2025-07-25T08:41:12.098" v="313"/>
        <pc:sldMkLst>
          <pc:docMk/>
          <pc:sldMk cId="3897320827" sldId="306"/>
        </pc:sldMkLst>
        <pc:spChg chg="del mod">
          <ac:chgData name="YAP WENN XUAN" userId="7c2bed54-947e-4fca-98ce-90146c8cd99f" providerId="ADAL" clId="{E56230DC-E167-4CC2-98F8-C01DF7B07F98}" dt="2025-07-25T08:02:13.050" v="167" actId="478"/>
          <ac:spMkLst>
            <pc:docMk/>
            <pc:sldMk cId="3897320827" sldId="306"/>
            <ac:spMk id="3" creationId="{5C9F4697-9E03-0D52-157B-8E22BF821299}"/>
          </ac:spMkLst>
        </pc:spChg>
        <pc:spChg chg="add del mod">
          <ac:chgData name="YAP WENN XUAN" userId="7c2bed54-947e-4fca-98ce-90146c8cd99f" providerId="ADAL" clId="{E56230DC-E167-4CC2-98F8-C01DF7B07F98}" dt="2025-07-25T08:05:15.878" v="171" actId="21"/>
          <ac:spMkLst>
            <pc:docMk/>
            <pc:sldMk cId="3897320827" sldId="306"/>
            <ac:spMk id="10" creationId="{840EA931-A6B2-0AD9-5C76-B8184B8C1A7E}"/>
          </ac:spMkLst>
        </pc:spChg>
        <pc:spChg chg="del mod">
          <ac:chgData name="YAP WENN XUAN" userId="7c2bed54-947e-4fca-98ce-90146c8cd99f" providerId="ADAL" clId="{E56230DC-E167-4CC2-98F8-C01DF7B07F98}" dt="2025-07-25T08:05:12.958" v="169" actId="478"/>
          <ac:spMkLst>
            <pc:docMk/>
            <pc:sldMk cId="3897320827" sldId="306"/>
            <ac:spMk id="452" creationId="{69581B8E-22E5-600D-E0BC-18D5DE5567F6}"/>
          </ac:spMkLst>
        </pc:spChg>
        <pc:picChg chg="del">
          <ac:chgData name="YAP WENN XUAN" userId="7c2bed54-947e-4fca-98ce-90146c8cd99f" providerId="ADAL" clId="{E56230DC-E167-4CC2-98F8-C01DF7B07F98}" dt="2025-07-25T07:50:49.642" v="63" actId="21"/>
          <ac:picMkLst>
            <pc:docMk/>
            <pc:sldMk cId="3897320827" sldId="306"/>
            <ac:picMk id="2" creationId="{F460E0CC-713D-2192-98AB-0387C3A9052D}"/>
          </ac:picMkLst>
        </pc:picChg>
        <pc:picChg chg="add del mod">
          <ac:chgData name="YAP WENN XUAN" userId="7c2bed54-947e-4fca-98ce-90146c8cd99f" providerId="ADAL" clId="{E56230DC-E167-4CC2-98F8-C01DF7B07F98}" dt="2025-07-25T08:38:00.699" v="236" actId="478"/>
          <ac:picMkLst>
            <pc:docMk/>
            <pc:sldMk cId="3897320827" sldId="306"/>
            <ac:picMk id="12" creationId="{A99C1251-156E-D344-7373-87F51F0A8EDD}"/>
          </ac:picMkLst>
        </pc:picChg>
        <pc:picChg chg="add mod">
          <ac:chgData name="YAP WENN XUAN" userId="7c2bed54-947e-4fca-98ce-90146c8cd99f" providerId="ADAL" clId="{E56230DC-E167-4CC2-98F8-C01DF7B07F98}" dt="2025-07-25T08:39:02.640" v="252"/>
          <ac:picMkLst>
            <pc:docMk/>
            <pc:sldMk cId="3897320827" sldId="306"/>
            <ac:picMk id="20" creationId="{A020DA67-3B0C-C361-597F-B36E0CF1D5BF}"/>
          </ac:picMkLst>
        </pc:picChg>
        <pc:picChg chg="add mod">
          <ac:chgData name="YAP WENN XUAN" userId="7c2bed54-947e-4fca-98ce-90146c8cd99f" providerId="ADAL" clId="{E56230DC-E167-4CC2-98F8-C01DF7B07F98}" dt="2025-07-25T08:41:12.098" v="313"/>
          <ac:picMkLst>
            <pc:docMk/>
            <pc:sldMk cId="3897320827" sldId="306"/>
            <ac:picMk id="21" creationId="{9F4D7E6F-6034-ECE1-0ADE-82F476EE3B59}"/>
          </ac:picMkLst>
        </pc:picChg>
      </pc:sldChg>
      <pc:sldChg chg="addSp delSp modSp mod">
        <pc:chgData name="YAP WENN XUAN" userId="7c2bed54-947e-4fca-98ce-90146c8cd99f" providerId="ADAL" clId="{E56230DC-E167-4CC2-98F8-C01DF7B07F98}" dt="2025-07-25T08:42:13.192" v="349"/>
        <pc:sldMkLst>
          <pc:docMk/>
          <pc:sldMk cId="862639967" sldId="308"/>
        </pc:sldMkLst>
        <pc:picChg chg="del">
          <ac:chgData name="YAP WENN XUAN" userId="7c2bed54-947e-4fca-98ce-90146c8cd99f" providerId="ADAL" clId="{E56230DC-E167-4CC2-98F8-C01DF7B07F98}" dt="2025-07-25T07:52:13" v="94" actId="21"/>
          <ac:picMkLst>
            <pc:docMk/>
            <pc:sldMk cId="862639967" sldId="308"/>
            <ac:picMk id="2" creationId="{81C804E8-9E11-9F62-A6A4-14FC4CD9BF79}"/>
          </ac:picMkLst>
        </pc:picChg>
        <pc:picChg chg="add mod">
          <ac:chgData name="YAP WENN XUAN" userId="7c2bed54-947e-4fca-98ce-90146c8cd99f" providerId="ADAL" clId="{E56230DC-E167-4CC2-98F8-C01DF7B07F98}" dt="2025-07-25T08:36:57.988" v="219"/>
          <ac:picMkLst>
            <pc:docMk/>
            <pc:sldMk cId="862639967" sldId="308"/>
            <ac:picMk id="3" creationId="{0AA65631-FB8A-6105-E2D4-8111D65E8E8A}"/>
          </ac:picMkLst>
        </pc:picChg>
        <pc:picChg chg="add mod">
          <ac:chgData name="YAP WENN XUAN" userId="7c2bed54-947e-4fca-98ce-90146c8cd99f" providerId="ADAL" clId="{E56230DC-E167-4CC2-98F8-C01DF7B07F98}" dt="2025-07-25T08:42:13.192" v="349"/>
          <ac:picMkLst>
            <pc:docMk/>
            <pc:sldMk cId="862639967" sldId="308"/>
            <ac:picMk id="4" creationId="{81BB2AE2-804B-2F7C-045F-98E5B69C01EA}"/>
          </ac:picMkLst>
        </pc:picChg>
      </pc:sldChg>
      <pc:sldChg chg="delSp mod delAnim">
        <pc:chgData name="YAP WENN XUAN" userId="7c2bed54-947e-4fca-98ce-90146c8cd99f" providerId="ADAL" clId="{E56230DC-E167-4CC2-98F8-C01DF7B07F98}" dt="2025-07-25T07:50:05.594" v="55" actId="21"/>
        <pc:sldMkLst>
          <pc:docMk/>
          <pc:sldMk cId="1889728124" sldId="317"/>
        </pc:sldMkLst>
        <pc:picChg chg="del">
          <ac:chgData name="YAP WENN XUAN" userId="7c2bed54-947e-4fca-98ce-90146c8cd99f" providerId="ADAL" clId="{E56230DC-E167-4CC2-98F8-C01DF7B07F98}" dt="2025-07-25T07:50:05.594" v="55" actId="21"/>
          <ac:picMkLst>
            <pc:docMk/>
            <pc:sldMk cId="1889728124" sldId="317"/>
            <ac:picMk id="2" creationId="{5C8174B3-20CE-2EE6-649A-9D1CA7B57EAB}"/>
          </ac:picMkLst>
        </pc:picChg>
      </pc:sldChg>
      <pc:sldChg chg="addSp delSp modSp mod">
        <pc:chgData name="YAP WENN XUAN" userId="7c2bed54-947e-4fca-98ce-90146c8cd99f" providerId="ADAL" clId="{E56230DC-E167-4CC2-98F8-C01DF7B07F98}" dt="2025-07-25T08:41:24.659" v="321" actId="1076"/>
        <pc:sldMkLst>
          <pc:docMk/>
          <pc:sldMk cId="1791387656" sldId="331"/>
        </pc:sldMkLst>
        <pc:picChg chg="del">
          <ac:chgData name="YAP WENN XUAN" userId="7c2bed54-947e-4fca-98ce-90146c8cd99f" providerId="ADAL" clId="{E56230DC-E167-4CC2-98F8-C01DF7B07F98}" dt="2025-07-25T07:51:04.662" v="70" actId="21"/>
          <ac:picMkLst>
            <pc:docMk/>
            <pc:sldMk cId="1791387656" sldId="331"/>
            <ac:picMk id="3" creationId="{4EFBA223-644B-DC13-8E23-A2B084EA0497}"/>
          </ac:picMkLst>
        </pc:picChg>
        <pc:picChg chg="add del mod">
          <ac:chgData name="YAP WENN XUAN" userId="7c2bed54-947e-4fca-98ce-90146c8cd99f" providerId="ADAL" clId="{E56230DC-E167-4CC2-98F8-C01DF7B07F98}" dt="2025-07-25T08:37:49.588" v="229" actId="478"/>
          <ac:picMkLst>
            <pc:docMk/>
            <pc:sldMk cId="1791387656" sldId="331"/>
            <ac:picMk id="4" creationId="{73B52838-1B57-6893-9527-2B77662313A2}"/>
          </ac:picMkLst>
        </pc:picChg>
        <pc:picChg chg="add mod">
          <ac:chgData name="YAP WENN XUAN" userId="7c2bed54-947e-4fca-98ce-90146c8cd99f" providerId="ADAL" clId="{E56230DC-E167-4CC2-98F8-C01DF7B07F98}" dt="2025-07-25T08:41:24.659" v="321" actId="1076"/>
          <ac:picMkLst>
            <pc:docMk/>
            <pc:sldMk cId="1791387656" sldId="331"/>
            <ac:picMk id="5" creationId="{464CCBAE-77C8-E509-BAF8-318E39E92C8A}"/>
          </ac:picMkLst>
        </pc:picChg>
      </pc:sldChg>
      <pc:sldChg chg="addSp delSp modSp mod">
        <pc:chgData name="YAP WENN XUAN" userId="7c2bed54-947e-4fca-98ce-90146c8cd99f" providerId="ADAL" clId="{E56230DC-E167-4CC2-98F8-C01DF7B07F98}" dt="2025-07-25T08:41:40.889" v="331"/>
        <pc:sldMkLst>
          <pc:docMk/>
          <pc:sldMk cId="4263318797" sldId="334"/>
        </pc:sldMkLst>
        <pc:picChg chg="del">
          <ac:chgData name="YAP WENN XUAN" userId="7c2bed54-947e-4fca-98ce-90146c8cd99f" providerId="ADAL" clId="{E56230DC-E167-4CC2-98F8-C01DF7B07F98}" dt="2025-07-25T07:51:23.167" v="78" actId="21"/>
          <ac:picMkLst>
            <pc:docMk/>
            <pc:sldMk cId="4263318797" sldId="334"/>
            <ac:picMk id="3" creationId="{C5C8DBD9-045F-C084-B643-A6D89D4F3D72}"/>
          </ac:picMkLst>
        </pc:picChg>
        <pc:picChg chg="add mod">
          <ac:chgData name="YAP WENN XUAN" userId="7c2bed54-947e-4fca-98ce-90146c8cd99f" providerId="ADAL" clId="{E56230DC-E167-4CC2-98F8-C01DF7B07F98}" dt="2025-07-25T08:36:36.983" v="201"/>
          <ac:picMkLst>
            <pc:docMk/>
            <pc:sldMk cId="4263318797" sldId="334"/>
            <ac:picMk id="5" creationId="{E34EB052-9CB2-F66B-1889-DE6472A8BB83}"/>
          </ac:picMkLst>
        </pc:picChg>
        <pc:picChg chg="add mod">
          <ac:chgData name="YAP WENN XUAN" userId="7c2bed54-947e-4fca-98ce-90146c8cd99f" providerId="ADAL" clId="{E56230DC-E167-4CC2-98F8-C01DF7B07F98}" dt="2025-07-25T08:41:40.889" v="331"/>
          <ac:picMkLst>
            <pc:docMk/>
            <pc:sldMk cId="4263318797" sldId="334"/>
            <ac:picMk id="6" creationId="{9FE6679E-85F8-EB0F-259D-40D88D2CF724}"/>
          </ac:picMkLst>
        </pc:picChg>
      </pc:sldChg>
      <pc:sldChg chg="addSp delSp modSp mod">
        <pc:chgData name="YAP WENN XUAN" userId="7c2bed54-947e-4fca-98ce-90146c8cd99f" providerId="ADAL" clId="{E56230DC-E167-4CC2-98F8-C01DF7B07F98}" dt="2025-07-25T08:41:42.079" v="332"/>
        <pc:sldMkLst>
          <pc:docMk/>
          <pc:sldMk cId="1540982184" sldId="335"/>
        </pc:sldMkLst>
        <pc:picChg chg="del">
          <ac:chgData name="YAP WENN XUAN" userId="7c2bed54-947e-4fca-98ce-90146c8cd99f" providerId="ADAL" clId="{E56230DC-E167-4CC2-98F8-C01DF7B07F98}" dt="2025-07-25T07:51:25.345" v="79" actId="21"/>
          <ac:picMkLst>
            <pc:docMk/>
            <pc:sldMk cId="1540982184" sldId="335"/>
            <ac:picMk id="8" creationId="{219588E7-0A4F-4447-4AA3-1AC19CEEE890}"/>
          </ac:picMkLst>
        </pc:picChg>
        <pc:picChg chg="add mod">
          <ac:chgData name="YAP WENN XUAN" userId="7c2bed54-947e-4fca-98ce-90146c8cd99f" providerId="ADAL" clId="{E56230DC-E167-4CC2-98F8-C01DF7B07F98}" dt="2025-07-25T08:36:38.119" v="202"/>
          <ac:picMkLst>
            <pc:docMk/>
            <pc:sldMk cId="1540982184" sldId="335"/>
            <ac:picMk id="9" creationId="{467521FE-0AAE-5C38-CC88-646134EB7B64}"/>
          </ac:picMkLst>
        </pc:picChg>
        <pc:picChg chg="add mod">
          <ac:chgData name="YAP WENN XUAN" userId="7c2bed54-947e-4fca-98ce-90146c8cd99f" providerId="ADAL" clId="{E56230DC-E167-4CC2-98F8-C01DF7B07F98}" dt="2025-07-25T08:41:42.079" v="332"/>
          <ac:picMkLst>
            <pc:docMk/>
            <pc:sldMk cId="1540982184" sldId="335"/>
            <ac:picMk id="10" creationId="{670CF1A2-CFD8-1586-D4F7-BF44A626FF99}"/>
          </ac:picMkLst>
        </pc:picChg>
      </pc:sldChg>
      <pc:sldChg chg="addSp delSp modSp mod delAnim">
        <pc:chgData name="YAP WENN XUAN" userId="7c2bed54-947e-4fca-98ce-90146c8cd99f" providerId="ADAL" clId="{E56230DC-E167-4CC2-98F8-C01DF7B07F98}" dt="2025-07-25T08:43:55.428" v="352"/>
        <pc:sldMkLst>
          <pc:docMk/>
          <pc:sldMk cId="2369213605" sldId="338"/>
        </pc:sldMkLst>
        <pc:picChg chg="del">
          <ac:chgData name="YAP WENN XUAN" userId="7c2bed54-947e-4fca-98ce-90146c8cd99f" providerId="ADAL" clId="{E56230DC-E167-4CC2-98F8-C01DF7B07F98}" dt="2025-07-25T07:49:59.807" v="53" actId="21"/>
          <ac:picMkLst>
            <pc:docMk/>
            <pc:sldMk cId="2369213605" sldId="338"/>
            <ac:picMk id="2" creationId="{C1C9244C-8814-6D25-E6CA-A29DFBAAAA96}"/>
          </ac:picMkLst>
        </pc:picChg>
        <pc:picChg chg="add mod">
          <ac:chgData name="YAP WENN XUAN" userId="7c2bed54-947e-4fca-98ce-90146c8cd99f" providerId="ADAL" clId="{E56230DC-E167-4CC2-98F8-C01DF7B07F98}" dt="2025-07-25T08:43:55.428" v="352"/>
          <ac:picMkLst>
            <pc:docMk/>
            <pc:sldMk cId="2369213605" sldId="338"/>
            <ac:picMk id="3" creationId="{11F06BB7-7A3C-ABD4-EB67-0B9A0C5C4ECF}"/>
          </ac:picMkLst>
        </pc:picChg>
      </pc:sldChg>
      <pc:sldChg chg="addSp delSp modSp mod delAnim">
        <pc:chgData name="YAP WENN XUAN" userId="7c2bed54-947e-4fca-98ce-90146c8cd99f" providerId="ADAL" clId="{E56230DC-E167-4CC2-98F8-C01DF7B07F98}" dt="2025-07-25T08:43:56.761" v="353"/>
        <pc:sldMkLst>
          <pc:docMk/>
          <pc:sldMk cId="2929085789" sldId="339"/>
        </pc:sldMkLst>
        <pc:picChg chg="del">
          <ac:chgData name="YAP WENN XUAN" userId="7c2bed54-947e-4fca-98ce-90146c8cd99f" providerId="ADAL" clId="{E56230DC-E167-4CC2-98F8-C01DF7B07F98}" dt="2025-07-25T07:50:02.144" v="54" actId="21"/>
          <ac:picMkLst>
            <pc:docMk/>
            <pc:sldMk cId="2929085789" sldId="339"/>
            <ac:picMk id="3" creationId="{CC932DEE-4EB2-5B57-26B1-5CB0FB646271}"/>
          </ac:picMkLst>
        </pc:picChg>
        <pc:picChg chg="add mod">
          <ac:chgData name="YAP WENN XUAN" userId="7c2bed54-947e-4fca-98ce-90146c8cd99f" providerId="ADAL" clId="{E56230DC-E167-4CC2-98F8-C01DF7B07F98}" dt="2025-07-25T08:43:56.761" v="353"/>
          <ac:picMkLst>
            <pc:docMk/>
            <pc:sldMk cId="2929085789" sldId="339"/>
            <ac:picMk id="4" creationId="{A506AAE6-1FC0-718C-0A27-8FF0AD79BAC1}"/>
          </ac:picMkLst>
        </pc:picChg>
      </pc:sldChg>
      <pc:sldChg chg="addSp delSp modSp mod">
        <pc:chgData name="YAP WENN XUAN" userId="7c2bed54-947e-4fca-98ce-90146c8cd99f" providerId="ADAL" clId="{E56230DC-E167-4CC2-98F8-C01DF7B07F98}" dt="2025-07-25T08:42:07.396" v="344"/>
        <pc:sldMkLst>
          <pc:docMk/>
          <pc:sldMk cId="568650028" sldId="350"/>
        </pc:sldMkLst>
        <pc:grpChg chg="mod">
          <ac:chgData name="YAP WENN XUAN" userId="7c2bed54-947e-4fca-98ce-90146c8cd99f" providerId="ADAL" clId="{E56230DC-E167-4CC2-98F8-C01DF7B07F98}" dt="2025-07-10T11:08:03.936" v="11" actId="14100"/>
          <ac:grpSpMkLst>
            <pc:docMk/>
            <pc:sldMk cId="568650028" sldId="350"/>
            <ac:grpSpMk id="3" creationId="{FDA24AB0-9925-EABE-DDF3-435587F58E83}"/>
          </ac:grpSpMkLst>
        </pc:grpChg>
        <pc:picChg chg="del">
          <ac:chgData name="YAP WENN XUAN" userId="7c2bed54-947e-4fca-98ce-90146c8cd99f" providerId="ADAL" clId="{E56230DC-E167-4CC2-98F8-C01DF7B07F98}" dt="2025-07-25T07:49:05.009" v="49" actId="21"/>
          <ac:picMkLst>
            <pc:docMk/>
            <pc:sldMk cId="568650028" sldId="350"/>
            <ac:picMk id="2" creationId="{9A6D86A8-F9C0-D648-7A8F-6736E8CE4D92}"/>
          </ac:picMkLst>
        </pc:picChg>
        <pc:picChg chg="mod">
          <ac:chgData name="YAP WENN XUAN" userId="7c2bed54-947e-4fca-98ce-90146c8cd99f" providerId="ADAL" clId="{E56230DC-E167-4CC2-98F8-C01DF7B07F98}" dt="2025-07-10T11:07:54.459" v="9" actId="14826"/>
          <ac:picMkLst>
            <pc:docMk/>
            <pc:sldMk cId="568650028" sldId="350"/>
            <ac:picMk id="4" creationId="{7B6E1DEB-BCD4-9182-BEAD-447056C8FCAE}"/>
          </ac:picMkLst>
        </pc:picChg>
        <pc:picChg chg="mod">
          <ac:chgData name="YAP WENN XUAN" userId="7c2bed54-947e-4fca-98ce-90146c8cd99f" providerId="ADAL" clId="{E56230DC-E167-4CC2-98F8-C01DF7B07F98}" dt="2025-07-10T11:07:54.459" v="9" actId="14826"/>
          <ac:picMkLst>
            <pc:docMk/>
            <pc:sldMk cId="568650028" sldId="350"/>
            <ac:picMk id="5" creationId="{29EE6B3B-5E99-4351-2800-D59A95EDB665}"/>
          </ac:picMkLst>
        </pc:picChg>
        <pc:picChg chg="add mod">
          <ac:chgData name="YAP WENN XUAN" userId="7c2bed54-947e-4fca-98ce-90146c8cd99f" providerId="ADAL" clId="{E56230DC-E167-4CC2-98F8-C01DF7B07F98}" dt="2025-07-25T08:36:52.360" v="214"/>
          <ac:picMkLst>
            <pc:docMk/>
            <pc:sldMk cId="568650028" sldId="350"/>
            <ac:picMk id="6" creationId="{45A5745E-CF26-43C5-A343-30DB7A80FEE6}"/>
          </ac:picMkLst>
        </pc:picChg>
        <pc:picChg chg="add mod">
          <ac:chgData name="YAP WENN XUAN" userId="7c2bed54-947e-4fca-98ce-90146c8cd99f" providerId="ADAL" clId="{E56230DC-E167-4CC2-98F8-C01DF7B07F98}" dt="2025-07-25T08:42:07.396" v="344"/>
          <ac:picMkLst>
            <pc:docMk/>
            <pc:sldMk cId="568650028" sldId="350"/>
            <ac:picMk id="7" creationId="{21ECCC48-102F-747D-1715-2C34DF0FFF20}"/>
          </ac:picMkLst>
        </pc:picChg>
      </pc:sldChg>
      <pc:sldChg chg="del">
        <pc:chgData name="YAP WENN XUAN" userId="7c2bed54-947e-4fca-98ce-90146c8cd99f" providerId="ADAL" clId="{E56230DC-E167-4CC2-98F8-C01DF7B07F98}" dt="2025-07-10T09:57:23.004" v="6" actId="47"/>
        <pc:sldMkLst>
          <pc:docMk/>
          <pc:sldMk cId="678346571" sldId="354"/>
        </pc:sldMkLst>
      </pc:sldChg>
      <pc:sldChg chg="addSp delSp modSp mod">
        <pc:chgData name="YAP WENN XUAN" userId="7c2bed54-947e-4fca-98ce-90146c8cd99f" providerId="ADAL" clId="{E56230DC-E167-4CC2-98F8-C01DF7B07F98}" dt="2025-07-25T08:41:08.848" v="310"/>
        <pc:sldMkLst>
          <pc:docMk/>
          <pc:sldMk cId="4084310427" sldId="357"/>
        </pc:sldMkLst>
        <pc:picChg chg="add del mod">
          <ac:chgData name="YAP WENN XUAN" userId="7c2bed54-947e-4fca-98ce-90146c8cd99f" providerId="ADAL" clId="{E56230DC-E167-4CC2-98F8-C01DF7B07F98}" dt="2025-07-25T08:38:04.168" v="239" actId="478"/>
          <ac:picMkLst>
            <pc:docMk/>
            <pc:sldMk cId="4084310427" sldId="357"/>
            <ac:picMk id="4" creationId="{AB1195E9-62A3-8FF1-2A4E-6F5FBDCB46F3}"/>
          </ac:picMkLst>
        </pc:picChg>
        <pc:picChg chg="del">
          <ac:chgData name="YAP WENN XUAN" userId="7c2bed54-947e-4fca-98ce-90146c8cd99f" providerId="ADAL" clId="{E56230DC-E167-4CC2-98F8-C01DF7B07F98}" dt="2025-07-25T07:50:28.920" v="60" actId="21"/>
          <ac:picMkLst>
            <pc:docMk/>
            <pc:sldMk cId="4084310427" sldId="357"/>
            <ac:picMk id="10" creationId="{F4FEE4D8-1244-BAB0-F38C-AE2D34B18DED}"/>
          </ac:picMkLst>
        </pc:picChg>
        <pc:picChg chg="add mod">
          <ac:chgData name="YAP WENN XUAN" userId="7c2bed54-947e-4fca-98ce-90146c8cd99f" providerId="ADAL" clId="{E56230DC-E167-4CC2-98F8-C01DF7B07F98}" dt="2025-07-25T08:38:58.835" v="249"/>
          <ac:picMkLst>
            <pc:docMk/>
            <pc:sldMk cId="4084310427" sldId="357"/>
            <ac:picMk id="11" creationId="{6CC3CFFF-B51B-76EF-A121-C0C5508CF290}"/>
          </ac:picMkLst>
        </pc:picChg>
        <pc:picChg chg="add mod">
          <ac:chgData name="YAP WENN XUAN" userId="7c2bed54-947e-4fca-98ce-90146c8cd99f" providerId="ADAL" clId="{E56230DC-E167-4CC2-98F8-C01DF7B07F98}" dt="2025-07-25T08:41:08.848" v="310"/>
          <ac:picMkLst>
            <pc:docMk/>
            <pc:sldMk cId="4084310427" sldId="357"/>
            <ac:picMk id="13" creationId="{4A64696A-3035-C1D1-F116-609794645745}"/>
          </ac:picMkLst>
        </pc:picChg>
      </pc:sldChg>
      <pc:sldChg chg="addSp delSp modSp mod">
        <pc:chgData name="YAP WENN XUAN" userId="7c2bed54-947e-4fca-98ce-90146c8cd99f" providerId="ADAL" clId="{E56230DC-E167-4CC2-98F8-C01DF7B07F98}" dt="2025-07-25T08:41:09.984" v="311"/>
        <pc:sldMkLst>
          <pc:docMk/>
          <pc:sldMk cId="3940054717" sldId="358"/>
        </pc:sldMkLst>
        <pc:spChg chg="del mod">
          <ac:chgData name="YAP WENN XUAN" userId="7c2bed54-947e-4fca-98ce-90146c8cd99f" providerId="ADAL" clId="{E56230DC-E167-4CC2-98F8-C01DF7B07F98}" dt="2025-07-25T07:59:31.409" v="151" actId="21"/>
          <ac:spMkLst>
            <pc:docMk/>
            <pc:sldMk cId="3940054717" sldId="358"/>
            <ac:spMk id="40" creationId="{7DD21519-91A6-68FD-2AC9-B4781B2363A7}"/>
          </ac:spMkLst>
        </pc:spChg>
        <pc:picChg chg="add del mod">
          <ac:chgData name="YAP WENN XUAN" userId="7c2bed54-947e-4fca-98ce-90146c8cd99f" providerId="ADAL" clId="{E56230DC-E167-4CC2-98F8-C01DF7B07F98}" dt="2025-07-25T08:38:03.204" v="238" actId="478"/>
          <ac:picMkLst>
            <pc:docMk/>
            <pc:sldMk cId="3940054717" sldId="358"/>
            <ac:picMk id="4" creationId="{EC4AF6C1-F698-7B04-D6A5-02640A36D985}"/>
          </ac:picMkLst>
        </pc:picChg>
        <pc:picChg chg="del">
          <ac:chgData name="YAP WENN XUAN" userId="7c2bed54-947e-4fca-98ce-90146c8cd99f" providerId="ADAL" clId="{E56230DC-E167-4CC2-98F8-C01DF7B07F98}" dt="2025-07-25T07:50:30.830" v="61" actId="21"/>
          <ac:picMkLst>
            <pc:docMk/>
            <pc:sldMk cId="3940054717" sldId="358"/>
            <ac:picMk id="21" creationId="{CFAC1758-B2FE-5A08-2C3F-F65C17646EE6}"/>
          </ac:picMkLst>
        </pc:picChg>
        <pc:picChg chg="add mod">
          <ac:chgData name="YAP WENN XUAN" userId="7c2bed54-947e-4fca-98ce-90146c8cd99f" providerId="ADAL" clId="{E56230DC-E167-4CC2-98F8-C01DF7B07F98}" dt="2025-07-25T08:39:00.855" v="250"/>
          <ac:picMkLst>
            <pc:docMk/>
            <pc:sldMk cId="3940054717" sldId="358"/>
            <ac:picMk id="22" creationId="{4DD9CC9C-15D3-89D8-8DBC-6913DFBB87E7}"/>
          </ac:picMkLst>
        </pc:picChg>
        <pc:picChg chg="add mod">
          <ac:chgData name="YAP WENN XUAN" userId="7c2bed54-947e-4fca-98ce-90146c8cd99f" providerId="ADAL" clId="{E56230DC-E167-4CC2-98F8-C01DF7B07F98}" dt="2025-07-25T08:41:09.984" v="311"/>
          <ac:picMkLst>
            <pc:docMk/>
            <pc:sldMk cId="3940054717" sldId="358"/>
            <ac:picMk id="23" creationId="{6619DA76-2AE4-C3DD-C988-AB63FF863EF0}"/>
          </ac:picMkLst>
        </pc:picChg>
      </pc:sldChg>
      <pc:sldChg chg="addSp delSp modSp mod">
        <pc:chgData name="YAP WENN XUAN" userId="7c2bed54-947e-4fca-98ce-90146c8cd99f" providerId="ADAL" clId="{E56230DC-E167-4CC2-98F8-C01DF7B07F98}" dt="2025-07-25T08:41:10.615" v="312"/>
        <pc:sldMkLst>
          <pc:docMk/>
          <pc:sldMk cId="2033705129" sldId="359"/>
        </pc:sldMkLst>
        <pc:picChg chg="add del mod">
          <ac:chgData name="YAP WENN XUAN" userId="7c2bed54-947e-4fca-98ce-90146c8cd99f" providerId="ADAL" clId="{E56230DC-E167-4CC2-98F8-C01DF7B07F98}" dt="2025-07-25T08:38:02.158" v="237" actId="478"/>
          <ac:picMkLst>
            <pc:docMk/>
            <pc:sldMk cId="2033705129" sldId="359"/>
            <ac:picMk id="4" creationId="{ED6589E2-50D0-7EDA-2E7E-D8C4110E2EA7}"/>
          </ac:picMkLst>
        </pc:picChg>
        <pc:picChg chg="add mod">
          <ac:chgData name="YAP WENN XUAN" userId="7c2bed54-947e-4fca-98ce-90146c8cd99f" providerId="ADAL" clId="{E56230DC-E167-4CC2-98F8-C01DF7B07F98}" dt="2025-07-25T08:39:01.377" v="251"/>
          <ac:picMkLst>
            <pc:docMk/>
            <pc:sldMk cId="2033705129" sldId="359"/>
            <ac:picMk id="20" creationId="{C295FAC8-C964-3ECA-4E96-B504ABD106A6}"/>
          </ac:picMkLst>
        </pc:picChg>
        <pc:picChg chg="add mod">
          <ac:chgData name="YAP WENN XUAN" userId="7c2bed54-947e-4fca-98ce-90146c8cd99f" providerId="ADAL" clId="{E56230DC-E167-4CC2-98F8-C01DF7B07F98}" dt="2025-07-25T08:41:10.615" v="312"/>
          <ac:picMkLst>
            <pc:docMk/>
            <pc:sldMk cId="2033705129" sldId="359"/>
            <ac:picMk id="24" creationId="{7907D4BC-AA7B-BEB8-ECCF-D70D69413ACE}"/>
          </ac:picMkLst>
        </pc:picChg>
        <pc:picChg chg="del">
          <ac:chgData name="YAP WENN XUAN" userId="7c2bed54-947e-4fca-98ce-90146c8cd99f" providerId="ADAL" clId="{E56230DC-E167-4CC2-98F8-C01DF7B07F98}" dt="2025-07-25T07:50:32.783" v="62" actId="21"/>
          <ac:picMkLst>
            <pc:docMk/>
            <pc:sldMk cId="2033705129" sldId="359"/>
            <ac:picMk id="40" creationId="{9F39924B-F2D0-85D2-DEAB-72C24A59EBA4}"/>
          </ac:picMkLst>
        </pc:picChg>
      </pc:sldChg>
      <pc:sldChg chg="addSp delSp modSp mod">
        <pc:chgData name="YAP WENN XUAN" userId="7c2bed54-947e-4fca-98ce-90146c8cd99f" providerId="ADAL" clId="{E56230DC-E167-4CC2-98F8-C01DF7B07F98}" dt="2025-07-25T08:41:33.498" v="326"/>
        <pc:sldMkLst>
          <pc:docMk/>
          <pc:sldMk cId="1635793108" sldId="368"/>
        </pc:sldMkLst>
        <pc:picChg chg="del">
          <ac:chgData name="YAP WENN XUAN" userId="7c2bed54-947e-4fca-98ce-90146c8cd99f" providerId="ADAL" clId="{E56230DC-E167-4CC2-98F8-C01DF7B07F98}" dt="2025-07-25T07:51:11.931" v="73" actId="21"/>
          <ac:picMkLst>
            <pc:docMk/>
            <pc:sldMk cId="1635793108" sldId="368"/>
            <ac:picMk id="4" creationId="{6830D9AE-82B0-BEC2-B74E-F5B97411E7F5}"/>
          </ac:picMkLst>
        </pc:picChg>
        <pc:picChg chg="add del mod">
          <ac:chgData name="YAP WENN XUAN" userId="7c2bed54-947e-4fca-98ce-90146c8cd99f" providerId="ADAL" clId="{E56230DC-E167-4CC2-98F8-C01DF7B07F98}" dt="2025-07-25T08:37:38.984" v="223" actId="478"/>
          <ac:picMkLst>
            <pc:docMk/>
            <pc:sldMk cId="1635793108" sldId="368"/>
            <ac:picMk id="6" creationId="{2529D20D-946D-6E4C-71DF-06085CCBE34A}"/>
          </ac:picMkLst>
        </pc:picChg>
        <pc:picChg chg="add mod">
          <ac:chgData name="YAP WENN XUAN" userId="7c2bed54-947e-4fca-98ce-90146c8cd99f" providerId="ADAL" clId="{E56230DC-E167-4CC2-98F8-C01DF7B07F98}" dt="2025-07-25T08:41:33.498" v="326"/>
          <ac:picMkLst>
            <pc:docMk/>
            <pc:sldMk cId="1635793108" sldId="368"/>
            <ac:picMk id="8" creationId="{9A0D338A-4AE4-D73B-156C-56B91A682E9A}"/>
          </ac:picMkLst>
        </pc:picChg>
      </pc:sldChg>
      <pc:sldChg chg="addSp delSp modSp mod">
        <pc:chgData name="YAP WENN XUAN" userId="7c2bed54-947e-4fca-98ce-90146c8cd99f" providerId="ADAL" clId="{E56230DC-E167-4CC2-98F8-C01DF7B07F98}" dt="2025-07-25T08:42:55.620" v="351"/>
        <pc:sldMkLst>
          <pc:docMk/>
          <pc:sldMk cId="2138664922" sldId="370"/>
        </pc:sldMkLst>
        <pc:picChg chg="del">
          <ac:chgData name="YAP WENN XUAN" userId="7c2bed54-947e-4fca-98ce-90146c8cd99f" providerId="ADAL" clId="{E56230DC-E167-4CC2-98F8-C01DF7B07F98}" dt="2025-07-25T07:51:19.755" v="76" actId="21"/>
          <ac:picMkLst>
            <pc:docMk/>
            <pc:sldMk cId="2138664922" sldId="370"/>
            <ac:picMk id="2" creationId="{6F1459CC-8676-433B-F4CD-726A32AE451C}"/>
          </ac:picMkLst>
        </pc:picChg>
        <pc:picChg chg="add del mod">
          <ac:chgData name="YAP WENN XUAN" userId="7c2bed54-947e-4fca-98ce-90146c8cd99f" providerId="ADAL" clId="{E56230DC-E167-4CC2-98F8-C01DF7B07F98}" dt="2025-07-25T08:37:33.521" v="220" actId="478"/>
          <ac:picMkLst>
            <pc:docMk/>
            <pc:sldMk cId="2138664922" sldId="370"/>
            <ac:picMk id="4" creationId="{B3A28491-9F12-4EBA-E334-2356AE6CC443}"/>
          </ac:picMkLst>
        </pc:picChg>
        <pc:picChg chg="add mod">
          <ac:chgData name="YAP WENN XUAN" userId="7c2bed54-947e-4fca-98ce-90146c8cd99f" providerId="ADAL" clId="{E56230DC-E167-4CC2-98F8-C01DF7B07F98}" dt="2025-07-25T08:42:55.620" v="351"/>
          <ac:picMkLst>
            <pc:docMk/>
            <pc:sldMk cId="2138664922" sldId="370"/>
            <ac:picMk id="6" creationId="{03BF1257-5BFD-105C-5C5D-476BF24A291D}"/>
          </ac:picMkLst>
        </pc:picChg>
      </pc:sldChg>
      <pc:sldChg chg="addSp delSp modSp mod">
        <pc:chgData name="YAP WENN XUAN" userId="7c2bed54-947e-4fca-98ce-90146c8cd99f" providerId="ADAL" clId="{E56230DC-E167-4CC2-98F8-C01DF7B07F98}" dt="2025-07-25T08:41:28.646" v="324"/>
        <pc:sldMkLst>
          <pc:docMk/>
          <pc:sldMk cId="2672074449" sldId="372"/>
        </pc:sldMkLst>
        <pc:picChg chg="add del mod">
          <ac:chgData name="YAP WENN XUAN" userId="7c2bed54-947e-4fca-98ce-90146c8cd99f" providerId="ADAL" clId="{E56230DC-E167-4CC2-98F8-C01DF7B07F98}" dt="2025-07-25T08:37:44.699" v="226" actId="478"/>
          <ac:picMkLst>
            <pc:docMk/>
            <pc:sldMk cId="2672074449" sldId="372"/>
            <ac:picMk id="6" creationId="{954C10D8-5156-4A7C-C61F-107223DC8A89}"/>
          </ac:picMkLst>
        </pc:picChg>
        <pc:picChg chg="add mod">
          <ac:chgData name="YAP WENN XUAN" userId="7c2bed54-947e-4fca-98ce-90146c8cd99f" providerId="ADAL" clId="{E56230DC-E167-4CC2-98F8-C01DF7B07F98}" dt="2025-07-25T08:41:28.646" v="324"/>
          <ac:picMkLst>
            <pc:docMk/>
            <pc:sldMk cId="2672074449" sldId="372"/>
            <ac:picMk id="8" creationId="{31A363E2-7797-1E6C-1082-20682EEB72A8}"/>
          </ac:picMkLst>
        </pc:picChg>
      </pc:sldChg>
      <pc:sldChg chg="addSp delSp modSp mod delAnim">
        <pc:chgData name="YAP WENN XUAN" userId="7c2bed54-947e-4fca-98ce-90146c8cd99f" providerId="ADAL" clId="{E56230DC-E167-4CC2-98F8-C01DF7B07F98}" dt="2025-07-25T08:40:18.855" v="268" actId="1076"/>
        <pc:sldMkLst>
          <pc:docMk/>
          <pc:sldMk cId="3855942980" sldId="373"/>
        </pc:sldMkLst>
        <pc:spChg chg="mod">
          <ac:chgData name="YAP WENN XUAN" userId="7c2bed54-947e-4fca-98ce-90146c8cd99f" providerId="ADAL" clId="{E56230DC-E167-4CC2-98F8-C01DF7B07F98}" dt="2025-07-12T14:07:22.893" v="25" actId="20577"/>
          <ac:spMkLst>
            <pc:docMk/>
            <pc:sldMk cId="3855942980" sldId="373"/>
            <ac:spMk id="2" creationId="{517D481E-BBFA-277E-03EC-66E80919052E}"/>
          </ac:spMkLst>
        </pc:spChg>
        <pc:spChg chg="add del">
          <ac:chgData name="YAP WENN XUAN" userId="7c2bed54-947e-4fca-98ce-90146c8cd99f" providerId="ADAL" clId="{E56230DC-E167-4CC2-98F8-C01DF7B07F98}" dt="2025-07-25T07:55:24.862" v="118" actId="11529"/>
          <ac:spMkLst>
            <pc:docMk/>
            <pc:sldMk cId="3855942980" sldId="373"/>
            <ac:spMk id="8" creationId="{AFED2E32-01A5-2D53-F8A2-FDEF78EC6F0D}"/>
          </ac:spMkLst>
        </pc:spChg>
        <pc:picChg chg="del">
          <ac:chgData name="YAP WENN XUAN" userId="7c2bed54-947e-4fca-98ce-90146c8cd99f" providerId="ADAL" clId="{E56230DC-E167-4CC2-98F8-C01DF7B07F98}" dt="2025-07-25T07:50:16.950" v="56" actId="21"/>
          <ac:picMkLst>
            <pc:docMk/>
            <pc:sldMk cId="3855942980" sldId="373"/>
            <ac:picMk id="3" creationId="{6E13BF89-0ED9-EE2F-E332-36AF4DBAC5E8}"/>
          </ac:picMkLst>
        </pc:picChg>
        <pc:picChg chg="add del mod">
          <ac:chgData name="YAP WENN XUAN" userId="7c2bed54-947e-4fca-98ce-90146c8cd99f" providerId="ADAL" clId="{E56230DC-E167-4CC2-98F8-C01DF7B07F98}" dt="2025-07-25T07:54:06.222" v="109" actId="21"/>
          <ac:picMkLst>
            <pc:docMk/>
            <pc:sldMk cId="3855942980" sldId="373"/>
            <ac:picMk id="5" creationId="{2BB755E4-F457-7D8F-2B64-F0001042511C}"/>
          </ac:picMkLst>
        </pc:picChg>
        <pc:picChg chg="add mod">
          <ac:chgData name="YAP WENN XUAN" userId="7c2bed54-947e-4fca-98ce-90146c8cd99f" providerId="ADAL" clId="{E56230DC-E167-4CC2-98F8-C01DF7B07F98}" dt="2025-07-25T08:40:18.855" v="268" actId="1076"/>
          <ac:picMkLst>
            <pc:docMk/>
            <pc:sldMk cId="3855942980" sldId="373"/>
            <ac:picMk id="7" creationId="{2B3ADB53-7AE1-2CE2-1C1D-BEFC902C1B3A}"/>
          </ac:picMkLst>
        </pc:picChg>
        <pc:picChg chg="add del mod">
          <ac:chgData name="YAP WENN XUAN" userId="7c2bed54-947e-4fca-98ce-90146c8cd99f" providerId="ADAL" clId="{E56230DC-E167-4CC2-98F8-C01DF7B07F98}" dt="2025-07-25T07:58:39.463" v="142" actId="478"/>
          <ac:picMkLst>
            <pc:docMk/>
            <pc:sldMk cId="3855942980" sldId="373"/>
            <ac:picMk id="9" creationId="{69F2A39D-A24D-DE5C-B0E1-F6A08D40030C}"/>
          </ac:picMkLst>
        </pc:picChg>
      </pc:sldChg>
      <pc:sldChg chg="addSp delSp modSp mod">
        <pc:chgData name="YAP WENN XUAN" userId="7c2bed54-947e-4fca-98ce-90146c8cd99f" providerId="ADAL" clId="{E56230DC-E167-4CC2-98F8-C01DF7B07F98}" dt="2025-07-25T08:41:35.046" v="327"/>
        <pc:sldMkLst>
          <pc:docMk/>
          <pc:sldMk cId="939678045" sldId="374"/>
        </pc:sldMkLst>
        <pc:picChg chg="add del mod">
          <ac:chgData name="YAP WENN XUAN" userId="7c2bed54-947e-4fca-98ce-90146c8cd99f" providerId="ADAL" clId="{E56230DC-E167-4CC2-98F8-C01DF7B07F98}" dt="2025-07-25T08:37:40.338" v="224" actId="478"/>
          <ac:picMkLst>
            <pc:docMk/>
            <pc:sldMk cId="939678045" sldId="374"/>
            <ac:picMk id="3" creationId="{2E0FE4A7-9721-DBE6-D39C-607E517F08CA}"/>
          </ac:picMkLst>
        </pc:picChg>
        <pc:picChg chg="add mod">
          <ac:chgData name="YAP WENN XUAN" userId="7c2bed54-947e-4fca-98ce-90146c8cd99f" providerId="ADAL" clId="{E56230DC-E167-4CC2-98F8-C01DF7B07F98}" dt="2025-07-25T08:41:35.046" v="327"/>
          <ac:picMkLst>
            <pc:docMk/>
            <pc:sldMk cId="939678045" sldId="374"/>
            <ac:picMk id="6" creationId="{15573201-DBF2-49EB-D910-D61FC4860237}"/>
          </ac:picMkLst>
        </pc:picChg>
      </pc:sldChg>
      <pc:sldChg chg="addSp delSp modSp mod">
        <pc:chgData name="YAP WENN XUAN" userId="7c2bed54-947e-4fca-98ce-90146c8cd99f" providerId="ADAL" clId="{E56230DC-E167-4CC2-98F8-C01DF7B07F98}" dt="2025-07-25T08:42:01.338" v="340"/>
        <pc:sldMkLst>
          <pc:docMk/>
          <pc:sldMk cId="3348116493" sldId="375"/>
        </pc:sldMkLst>
        <pc:picChg chg="del">
          <ac:chgData name="YAP WENN XUAN" userId="7c2bed54-947e-4fca-98ce-90146c8cd99f" providerId="ADAL" clId="{E56230DC-E167-4CC2-98F8-C01DF7B07F98}" dt="2025-07-25T07:51:54.597" v="87" actId="21"/>
          <ac:picMkLst>
            <pc:docMk/>
            <pc:sldMk cId="3348116493" sldId="375"/>
            <ac:picMk id="2" creationId="{78A2F751-5690-045D-F1C6-A2532FF9E5BE}"/>
          </ac:picMkLst>
        </pc:picChg>
        <pc:picChg chg="add mod">
          <ac:chgData name="YAP WENN XUAN" userId="7c2bed54-947e-4fca-98ce-90146c8cd99f" providerId="ADAL" clId="{E56230DC-E167-4CC2-98F8-C01DF7B07F98}" dt="2025-07-25T08:36:48.593" v="210"/>
          <ac:picMkLst>
            <pc:docMk/>
            <pc:sldMk cId="3348116493" sldId="375"/>
            <ac:picMk id="8" creationId="{7A016A48-BC95-16CC-C094-56FD7B279639}"/>
          </ac:picMkLst>
        </pc:picChg>
        <pc:picChg chg="add mod">
          <ac:chgData name="YAP WENN XUAN" userId="7c2bed54-947e-4fca-98ce-90146c8cd99f" providerId="ADAL" clId="{E56230DC-E167-4CC2-98F8-C01DF7B07F98}" dt="2025-07-25T08:42:01.338" v="340"/>
          <ac:picMkLst>
            <pc:docMk/>
            <pc:sldMk cId="3348116493" sldId="375"/>
            <ac:picMk id="9" creationId="{41B430CF-0E37-8516-CCD4-A0D8FE998688}"/>
          </ac:picMkLst>
        </pc:picChg>
      </pc:sldChg>
      <pc:sldChg chg="addSp delSp modSp mod">
        <pc:chgData name="YAP WENN XUAN" userId="7c2bed54-947e-4fca-98ce-90146c8cd99f" providerId="ADAL" clId="{E56230DC-E167-4CC2-98F8-C01DF7B07F98}" dt="2025-07-25T08:42:02.711" v="341"/>
        <pc:sldMkLst>
          <pc:docMk/>
          <pc:sldMk cId="1195703885" sldId="377"/>
        </pc:sldMkLst>
        <pc:picChg chg="del">
          <ac:chgData name="YAP WENN XUAN" userId="7c2bed54-947e-4fca-98ce-90146c8cd99f" providerId="ADAL" clId="{E56230DC-E167-4CC2-98F8-C01DF7B07F98}" dt="2025-07-25T07:51:56.651" v="88" actId="21"/>
          <ac:picMkLst>
            <pc:docMk/>
            <pc:sldMk cId="1195703885" sldId="377"/>
            <ac:picMk id="2" creationId="{83F87AC5-ED52-C120-D0F0-FB588FF7F10D}"/>
          </ac:picMkLst>
        </pc:picChg>
        <pc:picChg chg="add mod">
          <ac:chgData name="YAP WENN XUAN" userId="7c2bed54-947e-4fca-98ce-90146c8cd99f" providerId="ADAL" clId="{E56230DC-E167-4CC2-98F8-C01DF7B07F98}" dt="2025-07-25T08:36:49.243" v="211"/>
          <ac:picMkLst>
            <pc:docMk/>
            <pc:sldMk cId="1195703885" sldId="377"/>
            <ac:picMk id="9" creationId="{119DB13E-5B26-05FE-1874-62F7260E0D96}"/>
          </ac:picMkLst>
        </pc:picChg>
        <pc:picChg chg="add mod">
          <ac:chgData name="YAP WENN XUAN" userId="7c2bed54-947e-4fca-98ce-90146c8cd99f" providerId="ADAL" clId="{E56230DC-E167-4CC2-98F8-C01DF7B07F98}" dt="2025-07-25T08:42:02.711" v="341"/>
          <ac:picMkLst>
            <pc:docMk/>
            <pc:sldMk cId="1195703885" sldId="377"/>
            <ac:picMk id="10" creationId="{E95F9C87-8A01-ACB4-85C7-CF94181D62CB}"/>
          </ac:picMkLst>
        </pc:picChg>
      </pc:sldChg>
      <pc:sldChg chg="addSp delSp modSp mod">
        <pc:chgData name="YAP WENN XUAN" userId="7c2bed54-947e-4fca-98ce-90146c8cd99f" providerId="ADAL" clId="{E56230DC-E167-4CC2-98F8-C01DF7B07F98}" dt="2025-07-25T08:42:06.118" v="342"/>
        <pc:sldMkLst>
          <pc:docMk/>
          <pc:sldMk cId="1154773320" sldId="378"/>
        </pc:sldMkLst>
        <pc:picChg chg="del">
          <ac:chgData name="YAP WENN XUAN" userId="7c2bed54-947e-4fca-98ce-90146c8cd99f" providerId="ADAL" clId="{E56230DC-E167-4CC2-98F8-C01DF7B07F98}" dt="2025-07-25T07:51:58.865" v="89" actId="21"/>
          <ac:picMkLst>
            <pc:docMk/>
            <pc:sldMk cId="1154773320" sldId="378"/>
            <ac:picMk id="2" creationId="{82FEB94F-658C-768A-FDB2-C86BA1090ABA}"/>
          </ac:picMkLst>
        </pc:picChg>
        <pc:picChg chg="add mod">
          <ac:chgData name="YAP WENN XUAN" userId="7c2bed54-947e-4fca-98ce-90146c8cd99f" providerId="ADAL" clId="{E56230DC-E167-4CC2-98F8-C01DF7B07F98}" dt="2025-07-25T08:36:51.044" v="212"/>
          <ac:picMkLst>
            <pc:docMk/>
            <pc:sldMk cId="1154773320" sldId="378"/>
            <ac:picMk id="7" creationId="{40A49C26-9BB5-59DC-4969-91F02D4F22F5}"/>
          </ac:picMkLst>
        </pc:picChg>
        <pc:picChg chg="add mod">
          <ac:chgData name="YAP WENN XUAN" userId="7c2bed54-947e-4fca-98ce-90146c8cd99f" providerId="ADAL" clId="{E56230DC-E167-4CC2-98F8-C01DF7B07F98}" dt="2025-07-25T08:42:06.118" v="342"/>
          <ac:picMkLst>
            <pc:docMk/>
            <pc:sldMk cId="1154773320" sldId="378"/>
            <ac:picMk id="10" creationId="{C684AAA3-9098-9360-DF6B-42049AE3DA04}"/>
          </ac:picMkLst>
        </pc:picChg>
      </pc:sldChg>
      <pc:sldChg chg="addSp delSp modSp mod">
        <pc:chgData name="YAP WENN XUAN" userId="7c2bed54-947e-4fca-98ce-90146c8cd99f" providerId="ADAL" clId="{E56230DC-E167-4CC2-98F8-C01DF7B07F98}" dt="2025-07-25T08:42:06.731" v="343"/>
        <pc:sldMkLst>
          <pc:docMk/>
          <pc:sldMk cId="1217594915" sldId="379"/>
        </pc:sldMkLst>
        <pc:picChg chg="del">
          <ac:chgData name="YAP WENN XUAN" userId="7c2bed54-947e-4fca-98ce-90146c8cd99f" providerId="ADAL" clId="{E56230DC-E167-4CC2-98F8-C01DF7B07F98}" dt="2025-07-25T07:52:01.659" v="90" actId="21"/>
          <ac:picMkLst>
            <pc:docMk/>
            <pc:sldMk cId="1217594915" sldId="379"/>
            <ac:picMk id="2" creationId="{662DE4A8-490C-E47C-B2AF-63DFF1E586AD}"/>
          </ac:picMkLst>
        </pc:picChg>
        <pc:picChg chg="add mod">
          <ac:chgData name="YAP WENN XUAN" userId="7c2bed54-947e-4fca-98ce-90146c8cd99f" providerId="ADAL" clId="{E56230DC-E167-4CC2-98F8-C01DF7B07F98}" dt="2025-07-25T08:36:51.731" v="213"/>
          <ac:picMkLst>
            <pc:docMk/>
            <pc:sldMk cId="1217594915" sldId="379"/>
            <ac:picMk id="8" creationId="{EC56DE74-D7F7-A4E2-15AC-13A917F2140E}"/>
          </ac:picMkLst>
        </pc:picChg>
        <pc:picChg chg="add mod">
          <ac:chgData name="YAP WENN XUAN" userId="7c2bed54-947e-4fca-98ce-90146c8cd99f" providerId="ADAL" clId="{E56230DC-E167-4CC2-98F8-C01DF7B07F98}" dt="2025-07-25T08:42:06.731" v="343"/>
          <ac:picMkLst>
            <pc:docMk/>
            <pc:sldMk cId="1217594915" sldId="379"/>
            <ac:picMk id="10" creationId="{09AC39D8-B9CF-52F9-EEC0-27EA98326092}"/>
          </ac:picMkLst>
        </pc:picChg>
      </pc:sldChg>
      <pc:sldChg chg="addSp delSp modSp mod">
        <pc:chgData name="YAP WENN XUAN" userId="7c2bed54-947e-4fca-98ce-90146c8cd99f" providerId="ADAL" clId="{E56230DC-E167-4CC2-98F8-C01DF7B07F98}" dt="2025-07-25T08:41:13.435" v="314"/>
        <pc:sldMkLst>
          <pc:docMk/>
          <pc:sldMk cId="3916818907" sldId="380"/>
        </pc:sldMkLst>
        <pc:picChg chg="del">
          <ac:chgData name="YAP WENN XUAN" userId="7c2bed54-947e-4fca-98ce-90146c8cd99f" providerId="ADAL" clId="{E56230DC-E167-4CC2-98F8-C01DF7B07F98}" dt="2025-07-25T07:50:52.079" v="64" actId="21"/>
          <ac:picMkLst>
            <pc:docMk/>
            <pc:sldMk cId="3916818907" sldId="380"/>
            <ac:picMk id="2" creationId="{BB3D0A05-4854-DC54-108B-EE728B21A40A}"/>
          </ac:picMkLst>
        </pc:picChg>
        <pc:picChg chg="add del mod">
          <ac:chgData name="YAP WENN XUAN" userId="7c2bed54-947e-4fca-98ce-90146c8cd99f" providerId="ADAL" clId="{E56230DC-E167-4CC2-98F8-C01DF7B07F98}" dt="2025-07-25T08:37:58.137" v="235" actId="478"/>
          <ac:picMkLst>
            <pc:docMk/>
            <pc:sldMk cId="3916818907" sldId="380"/>
            <ac:picMk id="9" creationId="{5C0BF3F6-E13A-741D-751A-FA1350012D55}"/>
          </ac:picMkLst>
        </pc:picChg>
        <pc:picChg chg="add mod">
          <ac:chgData name="YAP WENN XUAN" userId="7c2bed54-947e-4fca-98ce-90146c8cd99f" providerId="ADAL" clId="{E56230DC-E167-4CC2-98F8-C01DF7B07F98}" dt="2025-07-25T08:39:03.107" v="253"/>
          <ac:picMkLst>
            <pc:docMk/>
            <pc:sldMk cId="3916818907" sldId="380"/>
            <ac:picMk id="12" creationId="{E7B6013E-EF25-7284-9F87-1B56A08A8BA9}"/>
          </ac:picMkLst>
        </pc:picChg>
        <pc:picChg chg="add mod">
          <ac:chgData name="YAP WENN XUAN" userId="7c2bed54-947e-4fca-98ce-90146c8cd99f" providerId="ADAL" clId="{E56230DC-E167-4CC2-98F8-C01DF7B07F98}" dt="2025-07-25T08:41:13.435" v="314"/>
          <ac:picMkLst>
            <pc:docMk/>
            <pc:sldMk cId="3916818907" sldId="380"/>
            <ac:picMk id="17" creationId="{0760BEF9-43B2-3956-C46E-CD4382DCE196}"/>
          </ac:picMkLst>
        </pc:picChg>
      </pc:sldChg>
      <pc:sldChg chg="addSp delSp modSp mod delAnim">
        <pc:chgData name="YAP WENN XUAN" userId="7c2bed54-947e-4fca-98ce-90146c8cd99f" providerId="ADAL" clId="{E56230DC-E167-4CC2-98F8-C01DF7B07F98}" dt="2025-07-25T08:41:14.644" v="315"/>
        <pc:sldMkLst>
          <pc:docMk/>
          <pc:sldMk cId="2699676300" sldId="381"/>
        </pc:sldMkLst>
        <pc:picChg chg="del">
          <ac:chgData name="YAP WENN XUAN" userId="7c2bed54-947e-4fca-98ce-90146c8cd99f" providerId="ADAL" clId="{E56230DC-E167-4CC2-98F8-C01DF7B07F98}" dt="2025-07-25T07:50:53.758" v="65" actId="21"/>
          <ac:picMkLst>
            <pc:docMk/>
            <pc:sldMk cId="2699676300" sldId="381"/>
            <ac:picMk id="2" creationId="{413D9860-B5A7-2229-0CF9-B9108A2C97FF}"/>
          </ac:picMkLst>
        </pc:picChg>
        <pc:picChg chg="add del mod">
          <ac:chgData name="YAP WENN XUAN" userId="7c2bed54-947e-4fca-98ce-90146c8cd99f" providerId="ADAL" clId="{E56230DC-E167-4CC2-98F8-C01DF7B07F98}" dt="2025-07-25T08:37:56.783" v="234" actId="478"/>
          <ac:picMkLst>
            <pc:docMk/>
            <pc:sldMk cId="2699676300" sldId="381"/>
            <ac:picMk id="10" creationId="{4783634F-5CA5-0F5E-F16F-1FBE817003F8}"/>
          </ac:picMkLst>
        </pc:picChg>
        <pc:picChg chg="add mod">
          <ac:chgData name="YAP WENN XUAN" userId="7c2bed54-947e-4fca-98ce-90146c8cd99f" providerId="ADAL" clId="{E56230DC-E167-4CC2-98F8-C01DF7B07F98}" dt="2025-07-25T08:39:04.229" v="254"/>
          <ac:picMkLst>
            <pc:docMk/>
            <pc:sldMk cId="2699676300" sldId="381"/>
            <ac:picMk id="11" creationId="{A65E31F3-C321-2F9E-7704-68F8FB041ED8}"/>
          </ac:picMkLst>
        </pc:picChg>
        <pc:picChg chg="add mod">
          <ac:chgData name="YAP WENN XUAN" userId="7c2bed54-947e-4fca-98ce-90146c8cd99f" providerId="ADAL" clId="{E56230DC-E167-4CC2-98F8-C01DF7B07F98}" dt="2025-07-25T08:41:14.644" v="315"/>
          <ac:picMkLst>
            <pc:docMk/>
            <pc:sldMk cId="2699676300" sldId="381"/>
            <ac:picMk id="12" creationId="{4C9F61F1-52AB-61C5-99E5-57764C7C1931}"/>
          </ac:picMkLst>
        </pc:picChg>
      </pc:sldChg>
      <pc:sldChg chg="addSp delSp modSp mod">
        <pc:chgData name="YAP WENN XUAN" userId="7c2bed54-947e-4fca-98ce-90146c8cd99f" providerId="ADAL" clId="{E56230DC-E167-4CC2-98F8-C01DF7B07F98}" dt="2025-07-25T08:41:15.296" v="316"/>
        <pc:sldMkLst>
          <pc:docMk/>
          <pc:sldMk cId="2467050437" sldId="382"/>
        </pc:sldMkLst>
        <pc:picChg chg="del">
          <ac:chgData name="YAP WENN XUAN" userId="7c2bed54-947e-4fca-98ce-90146c8cd99f" providerId="ADAL" clId="{E56230DC-E167-4CC2-98F8-C01DF7B07F98}" dt="2025-07-25T07:50:56.408" v="66" actId="21"/>
          <ac:picMkLst>
            <pc:docMk/>
            <pc:sldMk cId="2467050437" sldId="382"/>
            <ac:picMk id="10" creationId="{50FBFB5F-1289-4926-F780-211E914AD5F6}"/>
          </ac:picMkLst>
        </pc:picChg>
        <pc:picChg chg="add del mod">
          <ac:chgData name="YAP WENN XUAN" userId="7c2bed54-947e-4fca-98ce-90146c8cd99f" providerId="ADAL" clId="{E56230DC-E167-4CC2-98F8-C01DF7B07F98}" dt="2025-07-25T08:37:55.612" v="233" actId="478"/>
          <ac:picMkLst>
            <pc:docMk/>
            <pc:sldMk cId="2467050437" sldId="382"/>
            <ac:picMk id="12" creationId="{F4142BD2-B08A-907F-71E2-BDA50A6C735C}"/>
          </ac:picMkLst>
        </pc:picChg>
        <pc:picChg chg="add mod">
          <ac:chgData name="YAP WENN XUAN" userId="7c2bed54-947e-4fca-98ce-90146c8cd99f" providerId="ADAL" clId="{E56230DC-E167-4CC2-98F8-C01DF7B07F98}" dt="2025-07-25T08:39:05.273" v="255"/>
          <ac:picMkLst>
            <pc:docMk/>
            <pc:sldMk cId="2467050437" sldId="382"/>
            <ac:picMk id="13" creationId="{6BE082B3-605A-80C7-CA76-7EFF95856B16}"/>
          </ac:picMkLst>
        </pc:picChg>
        <pc:picChg chg="add mod">
          <ac:chgData name="YAP WENN XUAN" userId="7c2bed54-947e-4fca-98ce-90146c8cd99f" providerId="ADAL" clId="{E56230DC-E167-4CC2-98F8-C01DF7B07F98}" dt="2025-07-25T08:41:15.296" v="316"/>
          <ac:picMkLst>
            <pc:docMk/>
            <pc:sldMk cId="2467050437" sldId="382"/>
            <ac:picMk id="25" creationId="{C96124C0-62F8-6D3D-5A1E-1BEFB9CC8D23}"/>
          </ac:picMkLst>
        </pc:picChg>
      </pc:sldChg>
      <pc:sldChg chg="addSp delSp modSp mod delAnim">
        <pc:chgData name="YAP WENN XUAN" userId="7c2bed54-947e-4fca-98ce-90146c8cd99f" providerId="ADAL" clId="{E56230DC-E167-4CC2-98F8-C01DF7B07F98}" dt="2025-07-25T08:40:23.138" v="269"/>
        <pc:sldMkLst>
          <pc:docMk/>
          <pc:sldMk cId="762379691" sldId="383"/>
        </pc:sldMkLst>
        <pc:picChg chg="del">
          <ac:chgData name="YAP WENN XUAN" userId="7c2bed54-947e-4fca-98ce-90146c8cd99f" providerId="ADAL" clId="{E56230DC-E167-4CC2-98F8-C01DF7B07F98}" dt="2025-07-25T07:50:19.424" v="57" actId="21"/>
          <ac:picMkLst>
            <pc:docMk/>
            <pc:sldMk cId="762379691" sldId="383"/>
            <ac:picMk id="3" creationId="{5B1E2EE0-A8FE-3D4E-85AA-DB24168BD705}"/>
          </ac:picMkLst>
        </pc:picChg>
        <pc:picChg chg="add del mod">
          <ac:chgData name="YAP WENN XUAN" userId="7c2bed54-947e-4fca-98ce-90146c8cd99f" providerId="ADAL" clId="{E56230DC-E167-4CC2-98F8-C01DF7B07F98}" dt="2025-07-25T08:38:09.353" v="242" actId="478"/>
          <ac:picMkLst>
            <pc:docMk/>
            <pc:sldMk cId="762379691" sldId="383"/>
            <ac:picMk id="5" creationId="{C029CF66-11D0-3D4E-FA1B-FB16343A2BA2}"/>
          </ac:picMkLst>
        </pc:picChg>
        <pc:picChg chg="add mod">
          <ac:chgData name="YAP WENN XUAN" userId="7c2bed54-947e-4fca-98ce-90146c8cd99f" providerId="ADAL" clId="{E56230DC-E167-4CC2-98F8-C01DF7B07F98}" dt="2025-07-25T08:38:48.777" v="246"/>
          <ac:picMkLst>
            <pc:docMk/>
            <pc:sldMk cId="762379691" sldId="383"/>
            <ac:picMk id="6" creationId="{8975E49D-0B4C-3849-FA53-F165E2AB3CF6}"/>
          </ac:picMkLst>
        </pc:picChg>
        <pc:picChg chg="add mod">
          <ac:chgData name="YAP WENN XUAN" userId="7c2bed54-947e-4fca-98ce-90146c8cd99f" providerId="ADAL" clId="{E56230DC-E167-4CC2-98F8-C01DF7B07F98}" dt="2025-07-25T08:40:23.138" v="269"/>
          <ac:picMkLst>
            <pc:docMk/>
            <pc:sldMk cId="762379691" sldId="383"/>
            <ac:picMk id="8" creationId="{5D545D47-81FA-17F9-A4DB-6677AF500AFE}"/>
          </ac:picMkLst>
        </pc:picChg>
      </pc:sldChg>
      <pc:sldChg chg="addSp delSp modSp mod delAnim">
        <pc:chgData name="YAP WENN XUAN" userId="7c2bed54-947e-4fca-98ce-90146c8cd99f" providerId="ADAL" clId="{E56230DC-E167-4CC2-98F8-C01DF7B07F98}" dt="2025-07-25T08:40:24.370" v="270"/>
        <pc:sldMkLst>
          <pc:docMk/>
          <pc:sldMk cId="1605861100" sldId="384"/>
        </pc:sldMkLst>
        <pc:picChg chg="del">
          <ac:chgData name="YAP WENN XUAN" userId="7c2bed54-947e-4fca-98ce-90146c8cd99f" providerId="ADAL" clId="{E56230DC-E167-4CC2-98F8-C01DF7B07F98}" dt="2025-07-25T07:50:24.202" v="58" actId="21"/>
          <ac:picMkLst>
            <pc:docMk/>
            <pc:sldMk cId="1605861100" sldId="384"/>
            <ac:picMk id="3" creationId="{B580D831-0C0A-A8FD-E19E-5DEC16DAE822}"/>
          </ac:picMkLst>
        </pc:picChg>
        <pc:picChg chg="add del mod">
          <ac:chgData name="YAP WENN XUAN" userId="7c2bed54-947e-4fca-98ce-90146c8cd99f" providerId="ADAL" clId="{E56230DC-E167-4CC2-98F8-C01DF7B07F98}" dt="2025-07-25T08:38:07.008" v="241" actId="478"/>
          <ac:picMkLst>
            <pc:docMk/>
            <pc:sldMk cId="1605861100" sldId="384"/>
            <ac:picMk id="4" creationId="{F0066C94-D01C-A8CE-DFD8-4ECF4055DDEE}"/>
          </ac:picMkLst>
        </pc:picChg>
        <pc:picChg chg="add mod">
          <ac:chgData name="YAP WENN XUAN" userId="7c2bed54-947e-4fca-98ce-90146c8cd99f" providerId="ADAL" clId="{E56230DC-E167-4CC2-98F8-C01DF7B07F98}" dt="2025-07-25T08:38:50.956" v="247"/>
          <ac:picMkLst>
            <pc:docMk/>
            <pc:sldMk cId="1605861100" sldId="384"/>
            <ac:picMk id="5" creationId="{45A45558-3089-AC8D-2259-CEBC5B1253D3}"/>
          </ac:picMkLst>
        </pc:picChg>
        <pc:picChg chg="add mod">
          <ac:chgData name="YAP WENN XUAN" userId="7c2bed54-947e-4fca-98ce-90146c8cd99f" providerId="ADAL" clId="{E56230DC-E167-4CC2-98F8-C01DF7B07F98}" dt="2025-07-25T08:40:24.370" v="270"/>
          <ac:picMkLst>
            <pc:docMk/>
            <pc:sldMk cId="1605861100" sldId="384"/>
            <ac:picMk id="6" creationId="{27F5D1B8-11FA-581A-BA16-9F95C0B6AFCB}"/>
          </ac:picMkLst>
        </pc:picChg>
      </pc:sldChg>
      <pc:sldChg chg="addSp delSp modSp mod">
        <pc:chgData name="YAP WENN XUAN" userId="7c2bed54-947e-4fca-98ce-90146c8cd99f" providerId="ADAL" clId="{E56230DC-E167-4CC2-98F8-C01DF7B07F98}" dt="2025-07-25T08:41:43.865" v="333"/>
        <pc:sldMkLst>
          <pc:docMk/>
          <pc:sldMk cId="2414281110" sldId="385"/>
        </pc:sldMkLst>
        <pc:picChg chg="del">
          <ac:chgData name="YAP WENN XUAN" userId="7c2bed54-947e-4fca-98ce-90146c8cd99f" providerId="ADAL" clId="{E56230DC-E167-4CC2-98F8-C01DF7B07F98}" dt="2025-07-25T07:51:27.585" v="80" actId="21"/>
          <ac:picMkLst>
            <pc:docMk/>
            <pc:sldMk cId="2414281110" sldId="385"/>
            <ac:picMk id="3" creationId="{5D9CDF1F-1BA8-BE15-50DE-C7E599E9D3D2}"/>
          </ac:picMkLst>
        </pc:picChg>
        <pc:picChg chg="add mod">
          <ac:chgData name="YAP WENN XUAN" userId="7c2bed54-947e-4fca-98ce-90146c8cd99f" providerId="ADAL" clId="{E56230DC-E167-4CC2-98F8-C01DF7B07F98}" dt="2025-07-25T08:36:39.434" v="203"/>
          <ac:picMkLst>
            <pc:docMk/>
            <pc:sldMk cId="2414281110" sldId="385"/>
            <ac:picMk id="8" creationId="{7362FEED-0D98-9DA3-C1E6-5674AA3AD336}"/>
          </ac:picMkLst>
        </pc:picChg>
        <pc:picChg chg="add mod">
          <ac:chgData name="YAP WENN XUAN" userId="7c2bed54-947e-4fca-98ce-90146c8cd99f" providerId="ADAL" clId="{E56230DC-E167-4CC2-98F8-C01DF7B07F98}" dt="2025-07-25T08:41:43.865" v="333"/>
          <ac:picMkLst>
            <pc:docMk/>
            <pc:sldMk cId="2414281110" sldId="385"/>
            <ac:picMk id="9" creationId="{33A2474A-FC8D-E5C7-1C61-B71838E7E75A}"/>
          </ac:picMkLst>
        </pc:picChg>
      </pc:sldChg>
      <pc:sldChg chg="addSp delSp modSp mod">
        <pc:chgData name="YAP WENN XUAN" userId="7c2bed54-947e-4fca-98ce-90146c8cd99f" providerId="ADAL" clId="{E56230DC-E167-4CC2-98F8-C01DF7B07F98}" dt="2025-07-25T08:41:44.765" v="334"/>
        <pc:sldMkLst>
          <pc:docMk/>
          <pc:sldMk cId="1679770251" sldId="386"/>
        </pc:sldMkLst>
        <pc:picChg chg="del">
          <ac:chgData name="YAP WENN XUAN" userId="7c2bed54-947e-4fca-98ce-90146c8cd99f" providerId="ADAL" clId="{E56230DC-E167-4CC2-98F8-C01DF7B07F98}" dt="2025-07-25T07:51:29.640" v="81" actId="21"/>
          <ac:picMkLst>
            <pc:docMk/>
            <pc:sldMk cId="1679770251" sldId="386"/>
            <ac:picMk id="2" creationId="{A87FCDD8-A295-00EF-A399-5BB4127957E9}"/>
          </ac:picMkLst>
        </pc:picChg>
        <pc:picChg chg="add mod">
          <ac:chgData name="YAP WENN XUAN" userId="7c2bed54-947e-4fca-98ce-90146c8cd99f" providerId="ADAL" clId="{E56230DC-E167-4CC2-98F8-C01DF7B07F98}" dt="2025-07-25T08:36:39.994" v="204"/>
          <ac:picMkLst>
            <pc:docMk/>
            <pc:sldMk cId="1679770251" sldId="386"/>
            <ac:picMk id="9" creationId="{3B01E4C3-39C2-E128-0818-6F324B3E2CD7}"/>
          </ac:picMkLst>
        </pc:picChg>
        <pc:picChg chg="add mod">
          <ac:chgData name="YAP WENN XUAN" userId="7c2bed54-947e-4fca-98ce-90146c8cd99f" providerId="ADAL" clId="{E56230DC-E167-4CC2-98F8-C01DF7B07F98}" dt="2025-07-25T08:41:44.765" v="334"/>
          <ac:picMkLst>
            <pc:docMk/>
            <pc:sldMk cId="1679770251" sldId="386"/>
            <ac:picMk id="10" creationId="{6C32259F-BEFE-E6C6-A341-7DEA3914EEE2}"/>
          </ac:picMkLst>
        </pc:picChg>
      </pc:sldChg>
      <pc:sldChg chg="addSp delSp modSp mod">
        <pc:chgData name="YAP WENN XUAN" userId="7c2bed54-947e-4fca-98ce-90146c8cd99f" providerId="ADAL" clId="{E56230DC-E167-4CC2-98F8-C01DF7B07F98}" dt="2025-07-25T08:41:46.098" v="336"/>
        <pc:sldMkLst>
          <pc:docMk/>
          <pc:sldMk cId="635907538" sldId="388"/>
        </pc:sldMkLst>
        <pc:picChg chg="del">
          <ac:chgData name="YAP WENN XUAN" userId="7c2bed54-947e-4fca-98ce-90146c8cd99f" providerId="ADAL" clId="{E56230DC-E167-4CC2-98F8-C01DF7B07F98}" dt="2025-07-25T07:51:46" v="83" actId="21"/>
          <ac:picMkLst>
            <pc:docMk/>
            <pc:sldMk cId="635907538" sldId="388"/>
            <ac:picMk id="2" creationId="{03316084-2ECC-0431-1E0A-7991BC8B32A0}"/>
          </ac:picMkLst>
        </pc:picChg>
        <pc:picChg chg="add mod">
          <ac:chgData name="YAP WENN XUAN" userId="7c2bed54-947e-4fca-98ce-90146c8cd99f" providerId="ADAL" clId="{E56230DC-E167-4CC2-98F8-C01DF7B07F98}" dt="2025-07-25T08:36:42.680" v="206"/>
          <ac:picMkLst>
            <pc:docMk/>
            <pc:sldMk cId="635907538" sldId="388"/>
            <ac:picMk id="3" creationId="{9B692D63-1F22-0D9D-181A-7F9FDC4EAFA3}"/>
          </ac:picMkLst>
        </pc:picChg>
        <pc:picChg chg="add mod">
          <ac:chgData name="YAP WENN XUAN" userId="7c2bed54-947e-4fca-98ce-90146c8cd99f" providerId="ADAL" clId="{E56230DC-E167-4CC2-98F8-C01DF7B07F98}" dt="2025-07-25T08:41:46.098" v="336"/>
          <ac:picMkLst>
            <pc:docMk/>
            <pc:sldMk cId="635907538" sldId="388"/>
            <ac:picMk id="8" creationId="{06707D8C-72A2-99FA-148B-E7BC320480C9}"/>
          </ac:picMkLst>
        </pc:picChg>
      </pc:sldChg>
      <pc:sldChg chg="addSp delSp modSp mod">
        <pc:chgData name="YAP WENN XUAN" userId="7c2bed54-947e-4fca-98ce-90146c8cd99f" providerId="ADAL" clId="{E56230DC-E167-4CC2-98F8-C01DF7B07F98}" dt="2025-07-25T08:41:16.891" v="317"/>
        <pc:sldMkLst>
          <pc:docMk/>
          <pc:sldMk cId="4193221909" sldId="390"/>
        </pc:sldMkLst>
        <pc:picChg chg="del">
          <ac:chgData name="YAP WENN XUAN" userId="7c2bed54-947e-4fca-98ce-90146c8cd99f" providerId="ADAL" clId="{E56230DC-E167-4CC2-98F8-C01DF7B07F98}" dt="2025-07-25T07:50:58.879" v="67" actId="21"/>
          <ac:picMkLst>
            <pc:docMk/>
            <pc:sldMk cId="4193221909" sldId="390"/>
            <ac:picMk id="8" creationId="{092433A8-087B-AC80-8D84-631DF2BDFB73}"/>
          </ac:picMkLst>
        </pc:picChg>
        <pc:picChg chg="add del mod">
          <ac:chgData name="YAP WENN XUAN" userId="7c2bed54-947e-4fca-98ce-90146c8cd99f" providerId="ADAL" clId="{E56230DC-E167-4CC2-98F8-C01DF7B07F98}" dt="2025-07-25T08:37:53.735" v="232" actId="478"/>
          <ac:picMkLst>
            <pc:docMk/>
            <pc:sldMk cId="4193221909" sldId="390"/>
            <ac:picMk id="10" creationId="{568A0267-7497-54B0-B91C-6A3A98C69EF4}"/>
          </ac:picMkLst>
        </pc:picChg>
        <pc:picChg chg="add mod">
          <ac:chgData name="YAP WENN XUAN" userId="7c2bed54-947e-4fca-98ce-90146c8cd99f" providerId="ADAL" clId="{E56230DC-E167-4CC2-98F8-C01DF7B07F98}" dt="2025-07-25T08:40:10.616" v="263" actId="1076"/>
          <ac:picMkLst>
            <pc:docMk/>
            <pc:sldMk cId="4193221909" sldId="390"/>
            <ac:picMk id="12" creationId="{5A958BE7-E25A-3B12-5904-E58CA6BD6755}"/>
          </ac:picMkLst>
        </pc:picChg>
        <pc:picChg chg="add mod">
          <ac:chgData name="YAP WENN XUAN" userId="7c2bed54-947e-4fca-98ce-90146c8cd99f" providerId="ADAL" clId="{E56230DC-E167-4CC2-98F8-C01DF7B07F98}" dt="2025-07-25T08:41:16.891" v="317"/>
          <ac:picMkLst>
            <pc:docMk/>
            <pc:sldMk cId="4193221909" sldId="390"/>
            <ac:picMk id="13" creationId="{49B5E66B-BDB8-CE08-E1D0-BA50B8ECEE96}"/>
          </ac:picMkLst>
        </pc:picChg>
      </pc:sldChg>
      <pc:sldChg chg="addSp delSp modSp mod">
        <pc:chgData name="YAP WENN XUAN" userId="7c2bed54-947e-4fca-98ce-90146c8cd99f" providerId="ADAL" clId="{E56230DC-E167-4CC2-98F8-C01DF7B07F98}" dt="2025-07-25T08:41:17.574" v="318"/>
        <pc:sldMkLst>
          <pc:docMk/>
          <pc:sldMk cId="1491152558" sldId="391"/>
        </pc:sldMkLst>
        <pc:picChg chg="add del mod">
          <ac:chgData name="YAP WENN XUAN" userId="7c2bed54-947e-4fca-98ce-90146c8cd99f" providerId="ADAL" clId="{E56230DC-E167-4CC2-98F8-C01DF7B07F98}" dt="2025-07-25T08:37:52.582" v="231" actId="478"/>
          <ac:picMkLst>
            <pc:docMk/>
            <pc:sldMk cId="1491152558" sldId="391"/>
            <ac:picMk id="6" creationId="{4D5A6617-1C62-AAC9-A799-5028F5964EC3}"/>
          </ac:picMkLst>
        </pc:picChg>
        <pc:picChg chg="del">
          <ac:chgData name="YAP WENN XUAN" userId="7c2bed54-947e-4fca-98ce-90146c8cd99f" providerId="ADAL" clId="{E56230DC-E167-4CC2-98F8-C01DF7B07F98}" dt="2025-07-25T07:51:00.482" v="68" actId="21"/>
          <ac:picMkLst>
            <pc:docMk/>
            <pc:sldMk cId="1491152558" sldId="391"/>
            <ac:picMk id="7" creationId="{F6F000E0-9CC5-4186-5C67-ECD87C489CE2}"/>
          </ac:picMkLst>
        </pc:picChg>
        <pc:picChg chg="add mod">
          <ac:chgData name="YAP WENN XUAN" userId="7c2bed54-947e-4fca-98ce-90146c8cd99f" providerId="ADAL" clId="{E56230DC-E167-4CC2-98F8-C01DF7B07F98}" dt="2025-07-25T08:39:51.162" v="262"/>
          <ac:picMkLst>
            <pc:docMk/>
            <pc:sldMk cId="1491152558" sldId="391"/>
            <ac:picMk id="9" creationId="{9872FA03-637F-61AD-8735-1BBB4B547C29}"/>
          </ac:picMkLst>
        </pc:picChg>
        <pc:picChg chg="add mod">
          <ac:chgData name="YAP WENN XUAN" userId="7c2bed54-947e-4fca-98ce-90146c8cd99f" providerId="ADAL" clId="{E56230DC-E167-4CC2-98F8-C01DF7B07F98}" dt="2025-07-25T08:41:17.574" v="318"/>
          <ac:picMkLst>
            <pc:docMk/>
            <pc:sldMk cId="1491152558" sldId="391"/>
            <ac:picMk id="10" creationId="{1279E10E-DCF2-2F6F-0B4B-5220B153CC90}"/>
          </ac:picMkLst>
        </pc:picChg>
      </pc:sldChg>
      <pc:sldChg chg="addSp delSp modSp mod">
        <pc:chgData name="YAP WENN XUAN" userId="7c2bed54-947e-4fca-98ce-90146c8cd99f" providerId="ADAL" clId="{E56230DC-E167-4CC2-98F8-C01DF7B07F98}" dt="2025-07-25T08:41:18.133" v="319"/>
        <pc:sldMkLst>
          <pc:docMk/>
          <pc:sldMk cId="3899932954" sldId="392"/>
        </pc:sldMkLst>
        <pc:picChg chg="del">
          <ac:chgData name="YAP WENN XUAN" userId="7c2bed54-947e-4fca-98ce-90146c8cd99f" providerId="ADAL" clId="{E56230DC-E167-4CC2-98F8-C01DF7B07F98}" dt="2025-07-25T07:51:03.437" v="69" actId="21"/>
          <ac:picMkLst>
            <pc:docMk/>
            <pc:sldMk cId="3899932954" sldId="392"/>
            <ac:picMk id="6" creationId="{709F5FB6-5845-D2D1-D6C3-61DE2AE4B536}"/>
          </ac:picMkLst>
        </pc:picChg>
        <pc:picChg chg="add del mod">
          <ac:chgData name="YAP WENN XUAN" userId="7c2bed54-947e-4fca-98ce-90146c8cd99f" providerId="ADAL" clId="{E56230DC-E167-4CC2-98F8-C01DF7B07F98}" dt="2025-07-25T08:37:50.722" v="230" actId="478"/>
          <ac:picMkLst>
            <pc:docMk/>
            <pc:sldMk cId="3899932954" sldId="392"/>
            <ac:picMk id="7" creationId="{53B414F4-FF61-2EB7-DA84-C9869CC1FB6D}"/>
          </ac:picMkLst>
        </pc:picChg>
        <pc:picChg chg="add mod">
          <ac:chgData name="YAP WENN XUAN" userId="7c2bed54-947e-4fca-98ce-90146c8cd99f" providerId="ADAL" clId="{E56230DC-E167-4CC2-98F8-C01DF7B07F98}" dt="2025-07-25T08:41:18.133" v="319"/>
          <ac:picMkLst>
            <pc:docMk/>
            <pc:sldMk cId="3899932954" sldId="392"/>
            <ac:picMk id="8" creationId="{567E81E2-AC36-30BA-5E28-BF9485666F6D}"/>
          </ac:picMkLst>
        </pc:picChg>
      </pc:sldChg>
      <pc:sldChg chg="addSp delSp modSp mod">
        <pc:chgData name="YAP WENN XUAN" userId="7c2bed54-947e-4fca-98ce-90146c8cd99f" providerId="ADAL" clId="{E56230DC-E167-4CC2-98F8-C01DF7B07F98}" dt="2025-07-25T08:41:47.561" v="337"/>
        <pc:sldMkLst>
          <pc:docMk/>
          <pc:sldMk cId="4262466800" sldId="393"/>
        </pc:sldMkLst>
        <pc:picChg chg="del">
          <ac:chgData name="YAP WENN XUAN" userId="7c2bed54-947e-4fca-98ce-90146c8cd99f" providerId="ADAL" clId="{E56230DC-E167-4CC2-98F8-C01DF7B07F98}" dt="2025-07-25T07:51:48.250" v="84" actId="21"/>
          <ac:picMkLst>
            <pc:docMk/>
            <pc:sldMk cId="4262466800" sldId="393"/>
            <ac:picMk id="3" creationId="{77A8ABFE-8C0A-B168-70C0-707FADA87B30}"/>
          </ac:picMkLst>
        </pc:picChg>
        <pc:picChg chg="add mod">
          <ac:chgData name="YAP WENN XUAN" userId="7c2bed54-947e-4fca-98ce-90146c8cd99f" providerId="ADAL" clId="{E56230DC-E167-4CC2-98F8-C01DF7B07F98}" dt="2025-07-25T08:36:43.330" v="207"/>
          <ac:picMkLst>
            <pc:docMk/>
            <pc:sldMk cId="4262466800" sldId="393"/>
            <ac:picMk id="7" creationId="{AA054349-AF15-2258-4A56-5EB39C3F8627}"/>
          </ac:picMkLst>
        </pc:picChg>
        <pc:picChg chg="add mod">
          <ac:chgData name="YAP WENN XUAN" userId="7c2bed54-947e-4fca-98ce-90146c8cd99f" providerId="ADAL" clId="{E56230DC-E167-4CC2-98F8-C01DF7B07F98}" dt="2025-07-25T08:41:47.561" v="337"/>
          <ac:picMkLst>
            <pc:docMk/>
            <pc:sldMk cId="4262466800" sldId="393"/>
            <ac:picMk id="9" creationId="{2BCA8C28-ACA6-C3EA-D256-A408C5ABB7CE}"/>
          </ac:picMkLst>
        </pc:picChg>
      </pc:sldChg>
      <pc:sldChg chg="addSp delSp modSp mod">
        <pc:chgData name="YAP WENN XUAN" userId="7c2bed54-947e-4fca-98ce-90146c8cd99f" providerId="ADAL" clId="{E56230DC-E167-4CC2-98F8-C01DF7B07F98}" dt="2025-07-25T08:41:27.854" v="323"/>
        <pc:sldMkLst>
          <pc:docMk/>
          <pc:sldMk cId="3238612463" sldId="395"/>
        </pc:sldMkLst>
        <pc:picChg chg="del">
          <ac:chgData name="YAP WENN XUAN" userId="7c2bed54-947e-4fca-98ce-90146c8cd99f" providerId="ADAL" clId="{E56230DC-E167-4CC2-98F8-C01DF7B07F98}" dt="2025-07-25T07:51:07.894" v="72" actId="21"/>
          <ac:picMkLst>
            <pc:docMk/>
            <pc:sldMk cId="3238612463" sldId="395"/>
            <ac:picMk id="4" creationId="{5A50A137-638E-2B11-12DF-C6C2D0BC922F}"/>
          </ac:picMkLst>
        </pc:picChg>
        <pc:picChg chg="add del mod">
          <ac:chgData name="YAP WENN XUAN" userId="7c2bed54-947e-4fca-98ce-90146c8cd99f" providerId="ADAL" clId="{E56230DC-E167-4CC2-98F8-C01DF7B07F98}" dt="2025-07-25T08:37:46.489" v="227" actId="478"/>
          <ac:picMkLst>
            <pc:docMk/>
            <pc:sldMk cId="3238612463" sldId="395"/>
            <ac:picMk id="7" creationId="{EF65F8D2-CA14-98DA-44E8-760CD1251024}"/>
          </ac:picMkLst>
        </pc:picChg>
        <pc:picChg chg="add mod">
          <ac:chgData name="YAP WENN XUAN" userId="7c2bed54-947e-4fca-98ce-90146c8cd99f" providerId="ADAL" clId="{E56230DC-E167-4CC2-98F8-C01DF7B07F98}" dt="2025-07-25T08:41:27.854" v="323"/>
          <ac:picMkLst>
            <pc:docMk/>
            <pc:sldMk cId="3238612463" sldId="395"/>
            <ac:picMk id="8" creationId="{6A8E7A37-9C55-9237-C8F1-11BF6904D4F9}"/>
          </ac:picMkLst>
        </pc:picChg>
      </pc:sldChg>
      <pc:sldChg chg="addSp delSp modSp mod">
        <pc:chgData name="YAP WENN XUAN" userId="7c2bed54-947e-4fca-98ce-90146c8cd99f" providerId="ADAL" clId="{E56230DC-E167-4CC2-98F8-C01DF7B07F98}" dt="2025-07-25T08:41:26.338" v="322"/>
        <pc:sldMkLst>
          <pc:docMk/>
          <pc:sldMk cId="292312179" sldId="396"/>
        </pc:sldMkLst>
        <pc:picChg chg="del">
          <ac:chgData name="YAP WENN XUAN" userId="7c2bed54-947e-4fca-98ce-90146c8cd99f" providerId="ADAL" clId="{E56230DC-E167-4CC2-98F8-C01DF7B07F98}" dt="2025-07-25T07:51:06.521" v="71" actId="21"/>
          <ac:picMkLst>
            <pc:docMk/>
            <pc:sldMk cId="292312179" sldId="396"/>
            <ac:picMk id="4" creationId="{71EA9784-2525-C92E-E1C9-2DB014BE118C}"/>
          </ac:picMkLst>
        </pc:picChg>
        <pc:picChg chg="add del mod">
          <ac:chgData name="YAP WENN XUAN" userId="7c2bed54-947e-4fca-98ce-90146c8cd99f" providerId="ADAL" clId="{E56230DC-E167-4CC2-98F8-C01DF7B07F98}" dt="2025-07-25T08:37:47.693" v="228" actId="478"/>
          <ac:picMkLst>
            <pc:docMk/>
            <pc:sldMk cId="292312179" sldId="396"/>
            <ac:picMk id="13" creationId="{876B2816-E15C-E107-E7AA-B3C41A637DC6}"/>
          </ac:picMkLst>
        </pc:picChg>
        <pc:picChg chg="add mod">
          <ac:chgData name="YAP WENN XUAN" userId="7c2bed54-947e-4fca-98ce-90146c8cd99f" providerId="ADAL" clId="{E56230DC-E167-4CC2-98F8-C01DF7B07F98}" dt="2025-07-25T08:41:26.338" v="322"/>
          <ac:picMkLst>
            <pc:docMk/>
            <pc:sldMk cId="292312179" sldId="396"/>
            <ac:picMk id="14" creationId="{B226C2F3-CD60-4862-493A-54223F91FFD6}"/>
          </ac:picMkLst>
        </pc:picChg>
      </pc:sldChg>
      <pc:sldChg chg="addSp delSp modSp mod">
        <pc:chgData name="YAP WENN XUAN" userId="7c2bed54-947e-4fca-98ce-90146c8cd99f" providerId="ADAL" clId="{E56230DC-E167-4CC2-98F8-C01DF7B07F98}" dt="2025-07-25T08:41:32.090" v="325"/>
        <pc:sldMkLst>
          <pc:docMk/>
          <pc:sldMk cId="1184580336" sldId="397"/>
        </pc:sldMkLst>
        <pc:picChg chg="add del mod">
          <ac:chgData name="YAP WENN XUAN" userId="7c2bed54-947e-4fca-98ce-90146c8cd99f" providerId="ADAL" clId="{E56230DC-E167-4CC2-98F8-C01DF7B07F98}" dt="2025-07-25T08:37:42.377" v="225" actId="478"/>
          <ac:picMkLst>
            <pc:docMk/>
            <pc:sldMk cId="1184580336" sldId="397"/>
            <ac:picMk id="8" creationId="{9F90BBCC-C3B0-4A40-3202-AD2BCDBCC667}"/>
          </ac:picMkLst>
        </pc:picChg>
        <pc:picChg chg="add mod">
          <ac:chgData name="YAP WENN XUAN" userId="7c2bed54-947e-4fca-98ce-90146c8cd99f" providerId="ADAL" clId="{E56230DC-E167-4CC2-98F8-C01DF7B07F98}" dt="2025-07-25T08:41:32.090" v="325"/>
          <ac:picMkLst>
            <pc:docMk/>
            <pc:sldMk cId="1184580336" sldId="397"/>
            <ac:picMk id="10" creationId="{56DC3513-37E2-AEE9-7D12-48D928374620}"/>
          </ac:picMkLst>
        </pc:picChg>
      </pc:sldChg>
      <pc:sldChg chg="addSp delSp modSp mod">
        <pc:chgData name="YAP WENN XUAN" userId="7c2bed54-947e-4fca-98ce-90146c8cd99f" providerId="ADAL" clId="{E56230DC-E167-4CC2-98F8-C01DF7B07F98}" dt="2025-07-25T08:41:39.365" v="330"/>
        <pc:sldMkLst>
          <pc:docMk/>
          <pc:sldMk cId="604582459" sldId="398"/>
        </pc:sldMkLst>
        <pc:picChg chg="del">
          <ac:chgData name="YAP WENN XUAN" userId="7c2bed54-947e-4fca-98ce-90146c8cd99f" providerId="ADAL" clId="{E56230DC-E167-4CC2-98F8-C01DF7B07F98}" dt="2025-07-25T07:51:21.127" v="77" actId="21"/>
          <ac:picMkLst>
            <pc:docMk/>
            <pc:sldMk cId="604582459" sldId="398"/>
            <ac:picMk id="4" creationId="{5FAF88DB-B239-C88D-6E0E-F8350E89939C}"/>
          </ac:picMkLst>
        </pc:picChg>
        <pc:picChg chg="add mod">
          <ac:chgData name="YAP WENN XUAN" userId="7c2bed54-947e-4fca-98ce-90146c8cd99f" providerId="ADAL" clId="{E56230DC-E167-4CC2-98F8-C01DF7B07F98}" dt="2025-07-25T08:36:36.443" v="200"/>
          <ac:picMkLst>
            <pc:docMk/>
            <pc:sldMk cId="604582459" sldId="398"/>
            <ac:picMk id="6" creationId="{411E3E5B-933B-C53A-2E6B-443BFB8EA29F}"/>
          </ac:picMkLst>
        </pc:picChg>
        <pc:picChg chg="add mod">
          <ac:chgData name="YAP WENN XUAN" userId="7c2bed54-947e-4fca-98ce-90146c8cd99f" providerId="ADAL" clId="{E56230DC-E167-4CC2-98F8-C01DF7B07F98}" dt="2025-07-25T08:41:39.365" v="330"/>
          <ac:picMkLst>
            <pc:docMk/>
            <pc:sldMk cId="604582459" sldId="398"/>
            <ac:picMk id="7" creationId="{6CE4F906-3260-95AB-767D-B05A85AFEE24}"/>
          </ac:picMkLst>
        </pc:picChg>
      </pc:sldChg>
      <pc:sldChg chg="addSp delSp modSp mod">
        <pc:chgData name="YAP WENN XUAN" userId="7c2bed54-947e-4fca-98ce-90146c8cd99f" providerId="ADAL" clId="{E56230DC-E167-4CC2-98F8-C01DF7B07F98}" dt="2025-07-25T08:41:45.414" v="335"/>
        <pc:sldMkLst>
          <pc:docMk/>
          <pc:sldMk cId="1950723956" sldId="399"/>
        </pc:sldMkLst>
        <pc:picChg chg="del">
          <ac:chgData name="YAP WENN XUAN" userId="7c2bed54-947e-4fca-98ce-90146c8cd99f" providerId="ADAL" clId="{E56230DC-E167-4CC2-98F8-C01DF7B07F98}" dt="2025-07-25T07:51:43.207" v="82" actId="21"/>
          <ac:picMkLst>
            <pc:docMk/>
            <pc:sldMk cId="1950723956" sldId="399"/>
            <ac:picMk id="2" creationId="{D1639885-611C-9DAB-33CF-E936297C1466}"/>
          </ac:picMkLst>
        </pc:picChg>
        <pc:picChg chg="add mod">
          <ac:chgData name="YAP WENN XUAN" userId="7c2bed54-947e-4fca-98ce-90146c8cd99f" providerId="ADAL" clId="{E56230DC-E167-4CC2-98F8-C01DF7B07F98}" dt="2025-07-25T08:36:41.381" v="205"/>
          <ac:picMkLst>
            <pc:docMk/>
            <pc:sldMk cId="1950723956" sldId="399"/>
            <ac:picMk id="7" creationId="{82B35680-2C0F-5E4A-629A-E9F3BB244077}"/>
          </ac:picMkLst>
        </pc:picChg>
        <pc:picChg chg="add mod">
          <ac:chgData name="YAP WENN XUAN" userId="7c2bed54-947e-4fca-98ce-90146c8cd99f" providerId="ADAL" clId="{E56230DC-E167-4CC2-98F8-C01DF7B07F98}" dt="2025-07-25T08:41:45.414" v="335"/>
          <ac:picMkLst>
            <pc:docMk/>
            <pc:sldMk cId="1950723956" sldId="399"/>
            <ac:picMk id="9" creationId="{8B8696AE-7EA4-5C3C-C98D-EEE0296B349C}"/>
          </ac:picMkLst>
        </pc:picChg>
      </pc:sldChg>
      <pc:sldChg chg="addSp delSp modSp mod ord">
        <pc:chgData name="YAP WENN XUAN" userId="7c2bed54-947e-4fca-98ce-90146c8cd99f" providerId="ADAL" clId="{E56230DC-E167-4CC2-98F8-C01DF7B07F98}" dt="2025-07-25T08:41:59.562" v="338"/>
        <pc:sldMkLst>
          <pc:docMk/>
          <pc:sldMk cId="770379728" sldId="403"/>
        </pc:sldMkLst>
        <pc:picChg chg="del">
          <ac:chgData name="YAP WENN XUAN" userId="7c2bed54-947e-4fca-98ce-90146c8cd99f" providerId="ADAL" clId="{E56230DC-E167-4CC2-98F8-C01DF7B07F98}" dt="2025-07-25T07:51:50.780" v="85" actId="21"/>
          <ac:picMkLst>
            <pc:docMk/>
            <pc:sldMk cId="770379728" sldId="403"/>
            <ac:picMk id="3" creationId="{71EEC46C-AC88-A94B-5155-7C9CE9EC12A3}"/>
          </ac:picMkLst>
        </pc:picChg>
        <pc:picChg chg="add mod">
          <ac:chgData name="YAP WENN XUAN" userId="7c2bed54-947e-4fca-98ce-90146c8cd99f" providerId="ADAL" clId="{E56230DC-E167-4CC2-98F8-C01DF7B07F98}" dt="2025-07-25T08:36:45.585" v="208"/>
          <ac:picMkLst>
            <pc:docMk/>
            <pc:sldMk cId="770379728" sldId="403"/>
            <ac:picMk id="4" creationId="{8B74067D-AF29-7ACA-DCA2-DB0ACBB2B0A9}"/>
          </ac:picMkLst>
        </pc:picChg>
        <pc:picChg chg="add mod">
          <ac:chgData name="YAP WENN XUAN" userId="7c2bed54-947e-4fca-98ce-90146c8cd99f" providerId="ADAL" clId="{E56230DC-E167-4CC2-98F8-C01DF7B07F98}" dt="2025-07-25T08:41:59.562" v="338"/>
          <ac:picMkLst>
            <pc:docMk/>
            <pc:sldMk cId="770379728" sldId="403"/>
            <ac:picMk id="6" creationId="{BB156DBF-A028-9A31-56D2-4675DC8EF7F8}"/>
          </ac:picMkLst>
        </pc:picChg>
      </pc:sldChg>
      <pc:sldChg chg="addSp delSp modSp add mod delAnim modAnim">
        <pc:chgData name="YAP WENN XUAN" userId="7c2bed54-947e-4fca-98ce-90146c8cd99f" providerId="ADAL" clId="{E56230DC-E167-4CC2-98F8-C01DF7B07F98}" dt="2025-07-25T08:42:08.571" v="345"/>
        <pc:sldMkLst>
          <pc:docMk/>
          <pc:sldMk cId="1696483021" sldId="404"/>
        </pc:sldMkLst>
        <pc:picChg chg="del">
          <ac:chgData name="YAP WENN XUAN" userId="7c2bed54-947e-4fca-98ce-90146c8cd99f" providerId="ADAL" clId="{E56230DC-E167-4CC2-98F8-C01DF7B07F98}" dt="2025-07-25T07:49:09.292" v="50" actId="21"/>
          <ac:picMkLst>
            <pc:docMk/>
            <pc:sldMk cId="1696483021" sldId="404"/>
            <ac:picMk id="2" creationId="{4F2FB8E7-38AF-5966-496B-E79889A6464A}"/>
          </ac:picMkLst>
        </pc:picChg>
        <pc:picChg chg="add mod">
          <ac:chgData name="YAP WENN XUAN" userId="7c2bed54-947e-4fca-98ce-90146c8cd99f" providerId="ADAL" clId="{E56230DC-E167-4CC2-98F8-C01DF7B07F98}" dt="2025-07-25T08:36:53.840" v="215"/>
          <ac:picMkLst>
            <pc:docMk/>
            <pc:sldMk cId="1696483021" sldId="404"/>
            <ac:picMk id="4" creationId="{69E2E408-EF1A-230C-6ACE-A9BA7EB86F87}"/>
          </ac:picMkLst>
        </pc:picChg>
        <pc:picChg chg="add mod">
          <ac:chgData name="YAP WENN XUAN" userId="7c2bed54-947e-4fca-98ce-90146c8cd99f" providerId="ADAL" clId="{E56230DC-E167-4CC2-98F8-C01DF7B07F98}" dt="2025-07-25T08:42:08.571" v="345"/>
          <ac:picMkLst>
            <pc:docMk/>
            <pc:sldMk cId="1696483021" sldId="404"/>
            <ac:picMk id="5" creationId="{C4B128C2-4AB8-BF0C-E1FE-F691907C6548}"/>
          </ac:picMkLst>
        </pc:picChg>
        <pc:picChg chg="add mod">
          <ac:chgData name="YAP WENN XUAN" userId="7c2bed54-947e-4fca-98ce-90146c8cd99f" providerId="ADAL" clId="{E56230DC-E167-4CC2-98F8-C01DF7B07F98}" dt="2025-07-16T17:39:46.957" v="41" actId="1076"/>
          <ac:picMkLst>
            <pc:docMk/>
            <pc:sldMk cId="1696483021" sldId="404"/>
            <ac:picMk id="8" creationId="{9F3C712C-09D2-E644-2149-38649C764EEA}"/>
          </ac:picMkLst>
        </pc:picChg>
      </pc:sldChg>
      <pc:sldChg chg="add del">
        <pc:chgData name="YAP WENN XUAN" userId="7c2bed54-947e-4fca-98ce-90146c8cd99f" providerId="ADAL" clId="{E56230DC-E167-4CC2-98F8-C01DF7B07F98}" dt="2025-07-16T17:33:16.817" v="31" actId="2890"/>
        <pc:sldMkLst>
          <pc:docMk/>
          <pc:sldMk cId="3218791353" sldId="404"/>
        </pc:sldMkLst>
      </pc:sldChg>
      <pc:sldChg chg="addSp delSp modSp mod">
        <pc:chgData name="YAP WENN XUAN" userId="7c2bed54-947e-4fca-98ce-90146c8cd99f" providerId="ADAL" clId="{E56230DC-E167-4CC2-98F8-C01DF7B07F98}" dt="2025-07-25T08:42:18.080" v="350" actId="1076"/>
        <pc:sldMkLst>
          <pc:docMk/>
          <pc:sldMk cId="3228993855" sldId="405"/>
        </pc:sldMkLst>
        <pc:picChg chg="add mod">
          <ac:chgData name="YAP WENN XUAN" userId="7c2bed54-947e-4fca-98ce-90146c8cd99f" providerId="ADAL" clId="{E56230DC-E167-4CC2-98F8-C01DF7B07F98}" dt="2025-07-25T08:36:57.319" v="218"/>
          <ac:picMkLst>
            <pc:docMk/>
            <pc:sldMk cId="3228993855" sldId="405"/>
            <ac:picMk id="2" creationId="{36690A63-D87F-DCAA-C1B7-9266E6FAD8C8}"/>
          </ac:picMkLst>
        </pc:picChg>
        <pc:picChg chg="add mod">
          <ac:chgData name="YAP WENN XUAN" userId="7c2bed54-947e-4fca-98ce-90146c8cd99f" providerId="ADAL" clId="{E56230DC-E167-4CC2-98F8-C01DF7B07F98}" dt="2025-07-25T08:42:18.080" v="350" actId="1076"/>
          <ac:picMkLst>
            <pc:docMk/>
            <pc:sldMk cId="3228993855" sldId="405"/>
            <ac:picMk id="3" creationId="{890DBEE3-6BA8-A8C2-FFBD-8304D967E7B1}"/>
          </ac:picMkLst>
        </pc:picChg>
        <pc:picChg chg="del">
          <ac:chgData name="YAP WENN XUAN" userId="7c2bed54-947e-4fca-98ce-90146c8cd99f" providerId="ADAL" clId="{E56230DC-E167-4CC2-98F8-C01DF7B07F98}" dt="2025-07-25T07:52:10.116" v="93" actId="21"/>
          <ac:picMkLst>
            <pc:docMk/>
            <pc:sldMk cId="3228993855" sldId="405"/>
            <ac:picMk id="9" creationId="{712D2500-8393-E9C8-E3D3-80367CA7F8A4}"/>
          </ac:picMkLst>
        </pc:picChg>
      </pc:sldChg>
      <pc:sldChg chg="addSp delSp modSp mod">
        <pc:chgData name="YAP WENN XUAN" userId="7c2bed54-947e-4fca-98ce-90146c8cd99f" providerId="ADAL" clId="{E56230DC-E167-4CC2-98F8-C01DF7B07F98}" dt="2025-07-25T08:42:10.227" v="347"/>
        <pc:sldMkLst>
          <pc:docMk/>
          <pc:sldMk cId="4205581889" sldId="406"/>
        </pc:sldMkLst>
        <pc:picChg chg="del">
          <ac:chgData name="YAP WENN XUAN" userId="7c2bed54-947e-4fca-98ce-90146c8cd99f" providerId="ADAL" clId="{E56230DC-E167-4CC2-98F8-C01DF7B07F98}" dt="2025-07-25T07:52:08.225" v="92" actId="21"/>
          <ac:picMkLst>
            <pc:docMk/>
            <pc:sldMk cId="4205581889" sldId="406"/>
            <ac:picMk id="3" creationId="{ABD2D283-7D76-C6C9-3733-7000A4999AEC}"/>
          </ac:picMkLst>
        </pc:picChg>
        <pc:picChg chg="add mod">
          <ac:chgData name="YAP WENN XUAN" userId="7c2bed54-947e-4fca-98ce-90146c8cd99f" providerId="ADAL" clId="{E56230DC-E167-4CC2-98F8-C01DF7B07F98}" dt="2025-07-25T08:36:56.058" v="217"/>
          <ac:picMkLst>
            <pc:docMk/>
            <pc:sldMk cId="4205581889" sldId="406"/>
            <ac:picMk id="4" creationId="{3274CE3B-B3A4-458B-34FA-AA7A7557CAE0}"/>
          </ac:picMkLst>
        </pc:picChg>
        <pc:picChg chg="add mod">
          <ac:chgData name="YAP WENN XUAN" userId="7c2bed54-947e-4fca-98ce-90146c8cd99f" providerId="ADAL" clId="{E56230DC-E167-4CC2-98F8-C01DF7B07F98}" dt="2025-07-25T08:42:10.227" v="347"/>
          <ac:picMkLst>
            <pc:docMk/>
            <pc:sldMk cId="4205581889" sldId="406"/>
            <ac:picMk id="5" creationId="{3568BE29-43EB-E0A6-1C8B-C4B22E14E253}"/>
          </ac:picMkLst>
        </pc:picChg>
      </pc:sldChg>
      <pc:sldChg chg="addSp delSp modSp mod">
        <pc:chgData name="YAP WENN XUAN" userId="7c2bed54-947e-4fca-98ce-90146c8cd99f" providerId="ADAL" clId="{E56230DC-E167-4CC2-98F8-C01DF7B07F98}" dt="2025-07-25T08:42:09.633" v="346"/>
        <pc:sldMkLst>
          <pc:docMk/>
          <pc:sldMk cId="2912909428" sldId="407"/>
        </pc:sldMkLst>
        <pc:picChg chg="add mod">
          <ac:chgData name="YAP WENN XUAN" userId="7c2bed54-947e-4fca-98ce-90146c8cd99f" providerId="ADAL" clId="{E56230DC-E167-4CC2-98F8-C01DF7B07F98}" dt="2025-07-25T08:36:54.545" v="216"/>
          <ac:picMkLst>
            <pc:docMk/>
            <pc:sldMk cId="2912909428" sldId="407"/>
            <ac:picMk id="2" creationId="{EC9BCC99-BE38-80D8-E31D-F63EDE7B0246}"/>
          </ac:picMkLst>
        </pc:picChg>
        <pc:picChg chg="add mod">
          <ac:chgData name="YAP WENN XUAN" userId="7c2bed54-947e-4fca-98ce-90146c8cd99f" providerId="ADAL" clId="{E56230DC-E167-4CC2-98F8-C01DF7B07F98}" dt="2025-07-25T08:42:09.633" v="346"/>
          <ac:picMkLst>
            <pc:docMk/>
            <pc:sldMk cId="2912909428" sldId="407"/>
            <ac:picMk id="3" creationId="{270A47DD-EA1B-668D-D2D4-650311187890}"/>
          </ac:picMkLst>
        </pc:picChg>
        <pc:picChg chg="del">
          <ac:chgData name="YAP WENN XUAN" userId="7c2bed54-947e-4fca-98ce-90146c8cd99f" providerId="ADAL" clId="{E56230DC-E167-4CC2-98F8-C01DF7B07F98}" dt="2025-07-25T07:52:05.560" v="91" actId="21"/>
          <ac:picMkLst>
            <pc:docMk/>
            <pc:sldMk cId="2912909428" sldId="407"/>
            <ac:picMk id="5" creationId="{6C4D4842-FD8F-5642-EEF7-5A2923C54A0A}"/>
          </ac:picMkLst>
        </pc:picChg>
      </pc:sldChg>
      <pc:sldChg chg="addSp delSp modSp mod">
        <pc:chgData name="YAP WENN XUAN" userId="7c2bed54-947e-4fca-98ce-90146c8cd99f" providerId="ADAL" clId="{E56230DC-E167-4CC2-98F8-C01DF7B07F98}" dt="2025-07-25T08:41:36.419" v="328"/>
        <pc:sldMkLst>
          <pc:docMk/>
          <pc:sldMk cId="1381898708" sldId="408"/>
        </pc:sldMkLst>
        <pc:picChg chg="add del mod">
          <ac:chgData name="YAP WENN XUAN" userId="7c2bed54-947e-4fca-98ce-90146c8cd99f" providerId="ADAL" clId="{E56230DC-E167-4CC2-98F8-C01DF7B07F98}" dt="2025-07-25T08:37:36.676" v="222" actId="478"/>
          <ac:picMkLst>
            <pc:docMk/>
            <pc:sldMk cId="1381898708" sldId="408"/>
            <ac:picMk id="2" creationId="{6E70BCFE-519F-B53C-AECB-633FACAFE95D}"/>
          </ac:picMkLst>
        </pc:picChg>
        <pc:picChg chg="add mod">
          <ac:chgData name="YAP WENN XUAN" userId="7c2bed54-947e-4fca-98ce-90146c8cd99f" providerId="ADAL" clId="{E56230DC-E167-4CC2-98F8-C01DF7B07F98}" dt="2025-07-25T08:41:36.419" v="328"/>
          <ac:picMkLst>
            <pc:docMk/>
            <pc:sldMk cId="1381898708" sldId="408"/>
            <ac:picMk id="3" creationId="{715C4548-C694-D76B-734B-147DBD080F35}"/>
          </ac:picMkLst>
        </pc:picChg>
        <pc:picChg chg="del">
          <ac:chgData name="YAP WENN XUAN" userId="7c2bed54-947e-4fca-98ce-90146c8cd99f" providerId="ADAL" clId="{E56230DC-E167-4CC2-98F8-C01DF7B07F98}" dt="2025-07-25T07:51:15.627" v="74" actId="21"/>
          <ac:picMkLst>
            <pc:docMk/>
            <pc:sldMk cId="1381898708" sldId="408"/>
            <ac:picMk id="47" creationId="{339F9635-811D-5C94-BCF2-5395A6E7F5F2}"/>
          </ac:picMkLst>
        </pc:picChg>
      </pc:sldChg>
      <pc:sldChg chg="addSp delSp modSp mod">
        <pc:chgData name="YAP WENN XUAN" userId="7c2bed54-947e-4fca-98ce-90146c8cd99f" providerId="ADAL" clId="{E56230DC-E167-4CC2-98F8-C01DF7B07F98}" dt="2025-07-25T08:41:37.282" v="329"/>
        <pc:sldMkLst>
          <pc:docMk/>
          <pc:sldMk cId="1220122917" sldId="409"/>
        </pc:sldMkLst>
        <pc:picChg chg="add del mod">
          <ac:chgData name="YAP WENN XUAN" userId="7c2bed54-947e-4fca-98ce-90146c8cd99f" providerId="ADAL" clId="{E56230DC-E167-4CC2-98F8-C01DF7B07F98}" dt="2025-07-25T08:37:35.242" v="221" actId="478"/>
          <ac:picMkLst>
            <pc:docMk/>
            <pc:sldMk cId="1220122917" sldId="409"/>
            <ac:picMk id="2" creationId="{596ADED0-23E7-3DDB-48FB-265E4969C1A8}"/>
          </ac:picMkLst>
        </pc:picChg>
        <pc:picChg chg="add mod">
          <ac:chgData name="YAP WENN XUAN" userId="7c2bed54-947e-4fca-98ce-90146c8cd99f" providerId="ADAL" clId="{E56230DC-E167-4CC2-98F8-C01DF7B07F98}" dt="2025-07-25T08:41:37.282" v="329"/>
          <ac:picMkLst>
            <pc:docMk/>
            <pc:sldMk cId="1220122917" sldId="409"/>
            <ac:picMk id="3" creationId="{244D8A56-B06D-DE56-97D0-FA92DD68F01D}"/>
          </ac:picMkLst>
        </pc:picChg>
        <pc:picChg chg="del">
          <ac:chgData name="YAP WENN XUAN" userId="7c2bed54-947e-4fca-98ce-90146c8cd99f" providerId="ADAL" clId="{E56230DC-E167-4CC2-98F8-C01DF7B07F98}" dt="2025-07-25T07:51:17.881" v="75" actId="21"/>
          <ac:picMkLst>
            <pc:docMk/>
            <pc:sldMk cId="1220122917" sldId="409"/>
            <ac:picMk id="57" creationId="{54B7363A-5707-791D-053C-8B56AB86ACD4}"/>
          </ac:picMkLst>
        </pc:picChg>
      </pc:sldChg>
      <pc:sldMasterChg chg="addSp delSp modSp mod delSldLayout">
        <pc:chgData name="YAP WENN XUAN" userId="7c2bed54-947e-4fca-98ce-90146c8cd99f" providerId="ADAL" clId="{E56230DC-E167-4CC2-98F8-C01DF7B07F98}" dt="2025-07-25T08:35:11.975" v="172" actId="478"/>
        <pc:sldMasterMkLst>
          <pc:docMk/>
          <pc:sldMasterMk cId="0" sldId="2147483673"/>
        </pc:sldMasterMkLst>
        <pc:picChg chg="add del mod ord">
          <ac:chgData name="YAP WENN XUAN" userId="7c2bed54-947e-4fca-98ce-90146c8cd99f" providerId="ADAL" clId="{E56230DC-E167-4CC2-98F8-C01DF7B07F98}" dt="2025-07-25T07:53:44.709" v="101" actId="21"/>
          <ac:picMkLst>
            <pc:docMk/>
            <pc:sldMasterMk cId="0" sldId="2147483673"/>
            <ac:picMk id="3" creationId="{5E64BFB9-B49C-56F1-AAE1-CBBDC0FD9288}"/>
          </ac:picMkLst>
        </pc:picChg>
        <pc:picChg chg="add mod">
          <ac:chgData name="YAP WENN XUAN" userId="7c2bed54-947e-4fca-98ce-90146c8cd99f" providerId="ADAL" clId="{E56230DC-E167-4CC2-98F8-C01DF7B07F98}" dt="2025-07-25T07:59:26.179" v="149"/>
          <ac:picMkLst>
            <pc:docMk/>
            <pc:sldMasterMk cId="0" sldId="2147483673"/>
            <ac:picMk id="5" creationId="{F5E60633-62DC-186A-833D-096721902CD5}"/>
          </ac:picMkLst>
        </pc:picChg>
        <pc:picChg chg="add del mod">
          <ac:chgData name="YAP WENN XUAN" userId="7c2bed54-947e-4fca-98ce-90146c8cd99f" providerId="ADAL" clId="{E56230DC-E167-4CC2-98F8-C01DF7B07F98}" dt="2025-07-25T08:35:11.975" v="172" actId="478"/>
          <ac:picMkLst>
            <pc:docMk/>
            <pc:sldMasterMk cId="0" sldId="2147483673"/>
            <ac:picMk id="9" creationId="{EE8346EE-644D-774C-118C-73F5F4934F1D}"/>
          </ac:picMkLst>
        </pc:picChg>
        <pc:sldLayoutChg chg="del">
          <pc:chgData name="YAP WENN XUAN" userId="7c2bed54-947e-4fca-98ce-90146c8cd99f" providerId="ADAL" clId="{E56230DC-E167-4CC2-98F8-C01DF7B07F98}" dt="2025-07-10T09:57:23.004" v="6" actId="47"/>
          <pc:sldLayoutMkLst>
            <pc:docMk/>
            <pc:sldMasterMk cId="0" sldId="2147483673"/>
            <pc:sldLayoutMk cId="0" sldId="2147483652"/>
          </pc:sldLayoutMkLst>
        </pc:sldLayoutChg>
      </pc:sldMasterChg>
    </pc:docChg>
  </pc:docChgLst>
  <pc:docChgLst>
    <pc:chgData name="AIRIN RASHIDI" userId="S::airin.rashidi@sd.taylors.edu.my::d492b793-81a7-43b8-9f4c-62d23c7f9987" providerId="AD" clId="Web-{5109983C-6823-C626-9C72-56AB5ACF4296}"/>
    <pc:docChg chg="addSld delSld">
      <pc:chgData name="AIRIN RASHIDI" userId="S::airin.rashidi@sd.taylors.edu.my::d492b793-81a7-43b8-9f4c-62d23c7f9987" providerId="AD" clId="Web-{5109983C-6823-C626-9C72-56AB5ACF4296}" dt="2025-07-15T10:15:30.355" v="1"/>
      <pc:docMkLst>
        <pc:docMk/>
      </pc:docMkLst>
      <pc:sldChg chg="new del">
        <pc:chgData name="AIRIN RASHIDI" userId="S::airin.rashidi@sd.taylors.edu.my::d492b793-81a7-43b8-9f4c-62d23c7f9987" providerId="AD" clId="Web-{5109983C-6823-C626-9C72-56AB5ACF4296}" dt="2025-07-15T10:15:30.355" v="1"/>
        <pc:sldMkLst>
          <pc:docMk/>
          <pc:sldMk cId="2726425788" sldId="396"/>
        </pc:sldMkLst>
      </pc:sldChg>
    </pc:docChg>
  </pc:docChgLst>
  <pc:docChgLst>
    <pc:chgData name="AIRIN RASHIDI" userId="S::airin.rashidi@sd.taylors.edu.my::d492b793-81a7-43b8-9f4c-62d23c7f9987" providerId="AD" clId="Web-{CD0483F5-6C76-5A9C-5D53-F4208CF093F4}"/>
    <pc:docChg chg="modSld">
      <pc:chgData name="AIRIN RASHIDI" userId="S::airin.rashidi@sd.taylors.edu.my::d492b793-81a7-43b8-9f4c-62d23c7f9987" providerId="AD" clId="Web-{CD0483F5-6C76-5A9C-5D53-F4208CF093F4}" dt="2025-07-22T01:33:44.155" v="9" actId="20577"/>
      <pc:docMkLst>
        <pc:docMk/>
      </pc:docMkLst>
      <pc:sldChg chg="modSp">
        <pc:chgData name="AIRIN RASHIDI" userId="S::airin.rashidi@sd.taylors.edu.my::d492b793-81a7-43b8-9f4c-62d23c7f9987" providerId="AD" clId="Web-{CD0483F5-6C76-5A9C-5D53-F4208CF093F4}" dt="2025-07-22T01:17:17.376" v="3" actId="1076"/>
        <pc:sldMkLst>
          <pc:docMk/>
          <pc:sldMk cId="3940054717" sldId="358"/>
        </pc:sldMkLst>
        <pc:spChg chg="mod">
          <ac:chgData name="AIRIN RASHIDI" userId="S::airin.rashidi@sd.taylors.edu.my::d492b793-81a7-43b8-9f4c-62d23c7f9987" providerId="AD" clId="Web-{CD0483F5-6C76-5A9C-5D53-F4208CF093F4}" dt="2025-07-22T01:17:17.376" v="3" actId="1076"/>
          <ac:spMkLst>
            <pc:docMk/>
            <pc:sldMk cId="3940054717" sldId="358"/>
            <ac:spMk id="18" creationId="{D9B19154-64A7-0B8E-F0D1-C3A331985876}"/>
          </ac:spMkLst>
        </pc:spChg>
      </pc:sldChg>
      <pc:sldChg chg="modSp">
        <pc:chgData name="AIRIN RASHIDI" userId="S::airin.rashidi@sd.taylors.edu.my::d492b793-81a7-43b8-9f4c-62d23c7f9987" providerId="AD" clId="Web-{CD0483F5-6C76-5A9C-5D53-F4208CF093F4}" dt="2025-07-22T01:17:32.157" v="5" actId="1076"/>
        <pc:sldMkLst>
          <pc:docMk/>
          <pc:sldMk cId="2033705129" sldId="359"/>
        </pc:sldMkLst>
        <pc:spChg chg="mod">
          <ac:chgData name="AIRIN RASHIDI" userId="S::airin.rashidi@sd.taylors.edu.my::d492b793-81a7-43b8-9f4c-62d23c7f9987" providerId="AD" clId="Web-{CD0483F5-6C76-5A9C-5D53-F4208CF093F4}" dt="2025-07-22T01:17:32.157" v="5" actId="1076"/>
          <ac:spMkLst>
            <pc:docMk/>
            <pc:sldMk cId="2033705129" sldId="359"/>
            <ac:spMk id="8" creationId="{2EB43F33-561A-B415-44F2-CEC94E3B1E3A}"/>
          </ac:spMkLst>
        </pc:spChg>
        <pc:spChg chg="mod">
          <ac:chgData name="AIRIN RASHIDI" userId="S::airin.rashidi@sd.taylors.edu.my::d492b793-81a7-43b8-9f4c-62d23c7f9987" providerId="AD" clId="Web-{CD0483F5-6C76-5A9C-5D53-F4208CF093F4}" dt="2025-07-22T01:17:17.751" v="4" actId="1076"/>
          <ac:spMkLst>
            <pc:docMk/>
            <pc:sldMk cId="2033705129" sldId="359"/>
            <ac:spMk id="13" creationId="{566FCE4F-C44E-C31B-7098-E42A8204CC9D}"/>
          </ac:spMkLst>
        </pc:spChg>
      </pc:sldChg>
      <pc:sldChg chg="modSp">
        <pc:chgData name="AIRIN RASHIDI" userId="S::airin.rashidi@sd.taylors.edu.my::d492b793-81a7-43b8-9f4c-62d23c7f9987" providerId="AD" clId="Web-{CD0483F5-6C76-5A9C-5D53-F4208CF093F4}" dt="2025-07-22T01:33:44.155" v="9" actId="20577"/>
        <pc:sldMkLst>
          <pc:docMk/>
          <pc:sldMk cId="3855942980" sldId="373"/>
        </pc:sldMkLst>
        <pc:spChg chg="mod">
          <ac:chgData name="AIRIN RASHIDI" userId="S::airin.rashidi@sd.taylors.edu.my::d492b793-81a7-43b8-9f4c-62d23c7f9987" providerId="AD" clId="Web-{CD0483F5-6C76-5A9C-5D53-F4208CF093F4}" dt="2025-07-22T01:33:44.155" v="9" actId="20577"/>
          <ac:spMkLst>
            <pc:docMk/>
            <pc:sldMk cId="3855942980" sldId="373"/>
            <ac:spMk id="2" creationId="{517D481E-BBFA-277E-03EC-66E80919052E}"/>
          </ac:spMkLst>
        </pc:spChg>
      </pc:sldChg>
    </pc:docChg>
  </pc:docChgLst>
  <pc:docChgLst>
    <pc:chgData name="MOH SHAO LONG" userId="S::0361279@sd.taylors.edu.my::9120b9c4-a44b-42ee-a30b-91c4af983eda" providerId="AD" clId="Web-{D3F45A32-1DDC-681E-DE73-40E4F4C17D2C}"/>
    <pc:docChg chg="delSld modSld">
      <pc:chgData name="MOH SHAO LONG" userId="S::0361279@sd.taylors.edu.my::9120b9c4-a44b-42ee-a30b-91c4af983eda" providerId="AD" clId="Web-{D3F45A32-1DDC-681E-DE73-40E4F4C17D2C}" dt="2025-07-18T00:37:07.031" v="46"/>
      <pc:docMkLst>
        <pc:docMk/>
      </pc:docMkLst>
      <pc:sldChg chg="delSp modSp modTransition addAnim delAnim">
        <pc:chgData name="MOH SHAO LONG" userId="S::0361279@sd.taylors.edu.my::9120b9c4-a44b-42ee-a30b-91c4af983eda" providerId="AD" clId="Web-{D3F45A32-1DDC-681E-DE73-40E4F4C17D2C}" dt="2025-07-17T04:02:34.181" v="42"/>
        <pc:sldMkLst>
          <pc:docMk/>
          <pc:sldMk cId="1679770251" sldId="386"/>
        </pc:sldMkLst>
        <pc:spChg chg="mod">
          <ac:chgData name="MOH SHAO LONG" userId="S::0361279@sd.taylors.edu.my::9120b9c4-a44b-42ee-a30b-91c4af983eda" providerId="AD" clId="Web-{D3F45A32-1DDC-681E-DE73-40E4F4C17D2C}" dt="2025-07-17T03:57:54.576" v="15" actId="1076"/>
          <ac:spMkLst>
            <pc:docMk/>
            <pc:sldMk cId="1679770251" sldId="386"/>
            <ac:spMk id="3" creationId="{910FFE19-7D47-2035-F34D-B18D12A01C23}"/>
          </ac:spMkLst>
        </pc:spChg>
        <pc:spChg chg="mod">
          <ac:chgData name="MOH SHAO LONG" userId="S::0361279@sd.taylors.edu.my::9120b9c4-a44b-42ee-a30b-91c4af983eda" providerId="AD" clId="Web-{D3F45A32-1DDC-681E-DE73-40E4F4C17D2C}" dt="2025-07-17T04:01:29.881" v="39" actId="1076"/>
          <ac:spMkLst>
            <pc:docMk/>
            <pc:sldMk cId="1679770251" sldId="386"/>
            <ac:spMk id="8" creationId="{E50296EB-CA47-551E-1C9E-66BF52DEEEEC}"/>
          </ac:spMkLst>
        </pc:spChg>
        <pc:spChg chg="mod">
          <ac:chgData name="MOH SHAO LONG" userId="S::0361279@sd.taylors.edu.my::9120b9c4-a44b-42ee-a30b-91c4af983eda" providerId="AD" clId="Web-{D3F45A32-1DDC-681E-DE73-40E4F4C17D2C}" dt="2025-07-17T04:01:27.256" v="38" actId="1076"/>
          <ac:spMkLst>
            <pc:docMk/>
            <pc:sldMk cId="1679770251" sldId="386"/>
            <ac:spMk id="20" creationId="{6FE266EF-4C49-ADF9-EA98-E5B9D02D19D4}"/>
          </ac:spMkLst>
        </pc:spChg>
        <pc:spChg chg="mod">
          <ac:chgData name="MOH SHAO LONG" userId="S::0361279@sd.taylors.edu.my::9120b9c4-a44b-42ee-a30b-91c4af983eda" providerId="AD" clId="Web-{D3F45A32-1DDC-681E-DE73-40E4F4C17D2C}" dt="2025-07-17T03:57:30.888" v="10" actId="1076"/>
          <ac:spMkLst>
            <pc:docMk/>
            <pc:sldMk cId="1679770251" sldId="386"/>
            <ac:spMk id="24" creationId="{6152DACB-D333-3E25-EAD7-F5853E39B412}"/>
          </ac:spMkLst>
        </pc:spChg>
      </pc:sldChg>
      <pc:sldChg chg="modSp addAnim delAnim">
        <pc:chgData name="MOH SHAO LONG" userId="S::0361279@sd.taylors.edu.my::9120b9c4-a44b-42ee-a30b-91c4af983eda" providerId="AD" clId="Web-{D3F45A32-1DDC-681E-DE73-40E4F4C17D2C}" dt="2025-07-17T04:00:12.269" v="32"/>
        <pc:sldMkLst>
          <pc:docMk/>
          <pc:sldMk cId="4262466800" sldId="393"/>
        </pc:sldMkLst>
        <pc:spChg chg="mod">
          <ac:chgData name="MOH SHAO LONG" userId="S::0361279@sd.taylors.edu.my::9120b9c4-a44b-42ee-a30b-91c4af983eda" providerId="AD" clId="Web-{D3F45A32-1DDC-681E-DE73-40E4F4C17D2C}" dt="2025-07-17T03:59:24.158" v="26" actId="1076"/>
          <ac:spMkLst>
            <pc:docMk/>
            <pc:sldMk cId="4262466800" sldId="393"/>
            <ac:spMk id="17" creationId="{03F31B67-513E-2294-EA8E-8BE793944121}"/>
          </ac:spMkLst>
        </pc:spChg>
        <pc:spChg chg="mod">
          <ac:chgData name="MOH SHAO LONG" userId="S::0361279@sd.taylors.edu.my::9120b9c4-a44b-42ee-a30b-91c4af983eda" providerId="AD" clId="Web-{D3F45A32-1DDC-681E-DE73-40E4F4C17D2C}" dt="2025-07-17T03:59:17.533" v="25" actId="1076"/>
          <ac:spMkLst>
            <pc:docMk/>
            <pc:sldMk cId="4262466800" sldId="393"/>
            <ac:spMk id="19" creationId="{C67ED500-3B22-3DC7-2148-DD4689DE6EF7}"/>
          </ac:spMkLst>
        </pc:spChg>
        <pc:picChg chg="mod">
          <ac:chgData name="MOH SHAO LONG" userId="S::0361279@sd.taylors.edu.my::9120b9c4-a44b-42ee-a30b-91c4af983eda" providerId="AD" clId="Web-{D3F45A32-1DDC-681E-DE73-40E4F4C17D2C}" dt="2025-07-17T03:59:39.908" v="29" actId="1076"/>
          <ac:picMkLst>
            <pc:docMk/>
            <pc:sldMk cId="4262466800" sldId="393"/>
            <ac:picMk id="8" creationId="{86BDF3B1-1CB5-627C-2DE3-C581B5EB2B33}"/>
          </ac:picMkLst>
        </pc:picChg>
      </pc:sldChg>
      <pc:sldChg chg="modAnim">
        <pc:chgData name="MOH SHAO LONG" userId="S::0361279@sd.taylors.edu.my::9120b9c4-a44b-42ee-a30b-91c4af983eda" providerId="AD" clId="Web-{D3F45A32-1DDC-681E-DE73-40E4F4C17D2C}" dt="2025-07-18T00:37:07.031" v="46"/>
        <pc:sldMkLst>
          <pc:docMk/>
          <pc:sldMk cId="1950723956" sldId="399"/>
        </pc:sldMkLst>
      </pc:sldChg>
      <pc:sldChg chg="del">
        <pc:chgData name="MOH SHAO LONG" userId="S::0361279@sd.taylors.edu.my::9120b9c4-a44b-42ee-a30b-91c4af983eda" providerId="AD" clId="Web-{D3F45A32-1DDC-681E-DE73-40E4F4C17D2C}" dt="2025-07-17T03:58:07.702" v="16"/>
        <pc:sldMkLst>
          <pc:docMk/>
          <pc:sldMk cId="1139553840" sldId="400"/>
        </pc:sldMkLst>
      </pc:sldChg>
      <pc:sldChg chg="modSp addAnim">
        <pc:chgData name="MOH SHAO LONG" userId="S::0361279@sd.taylors.edu.my::9120b9c4-a44b-42ee-a30b-91c4af983eda" providerId="AD" clId="Web-{D3F45A32-1DDC-681E-DE73-40E4F4C17D2C}" dt="2025-07-17T04:05:23.421" v="45"/>
        <pc:sldMkLst>
          <pc:docMk/>
          <pc:sldMk cId="770379728" sldId="4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D2AB0435-A380-8B0B-DA37-3F1E613F1406}"/>
            </a:ext>
          </a:extLst>
        </p:cNvPr>
        <p:cNvGrpSpPr/>
        <p:nvPr/>
      </p:nvGrpSpPr>
      <p:grpSpPr>
        <a:xfrm>
          <a:off x="0" y="0"/>
          <a:ext cx="0" cy="0"/>
          <a:chOff x="0" y="0"/>
          <a:chExt cx="0" cy="0"/>
        </a:xfrm>
      </p:grpSpPr>
      <p:sp>
        <p:nvSpPr>
          <p:cNvPr id="623" name="Google Shape;623;gd362d286f3_1_125:notes">
            <a:extLst>
              <a:ext uri="{FF2B5EF4-FFF2-40B4-BE49-F238E27FC236}">
                <a16:creationId xmlns:a16="http://schemas.microsoft.com/office/drawing/2014/main" id="{942E8D8F-8AF6-A94A-678E-A0A5292DCF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d362d286f3_1_125:notes">
            <a:extLst>
              <a:ext uri="{FF2B5EF4-FFF2-40B4-BE49-F238E27FC236}">
                <a16:creationId xmlns:a16="http://schemas.microsoft.com/office/drawing/2014/main" id="{193B9D02-0139-11C5-D234-A0C6928F6C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64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11889159-D362-CCC0-B60E-CDE5A6454AF4}"/>
            </a:ext>
          </a:extLst>
        </p:cNvPr>
        <p:cNvGrpSpPr/>
        <p:nvPr/>
      </p:nvGrpSpPr>
      <p:grpSpPr>
        <a:xfrm>
          <a:off x="0" y="0"/>
          <a:ext cx="0" cy="0"/>
          <a:chOff x="0" y="0"/>
          <a:chExt cx="0" cy="0"/>
        </a:xfrm>
      </p:grpSpPr>
      <p:sp>
        <p:nvSpPr>
          <p:cNvPr id="383" name="Google Shape;383;gf5e869060e_0_24407:notes">
            <a:extLst>
              <a:ext uri="{FF2B5EF4-FFF2-40B4-BE49-F238E27FC236}">
                <a16:creationId xmlns:a16="http://schemas.microsoft.com/office/drawing/2014/main" id="{8FC0A09C-749B-7E77-C4B8-181792EE9B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a:extLst>
              <a:ext uri="{FF2B5EF4-FFF2-40B4-BE49-F238E27FC236}">
                <a16:creationId xmlns:a16="http://schemas.microsoft.com/office/drawing/2014/main" id="{133E9153-8394-FD94-82FD-B53BEEFC96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airin</a:t>
            </a:r>
            <a:endParaRPr/>
          </a:p>
        </p:txBody>
      </p:sp>
    </p:spTree>
    <p:extLst>
      <p:ext uri="{BB962C8B-B14F-4D97-AF65-F5344CB8AC3E}">
        <p14:creationId xmlns:p14="http://schemas.microsoft.com/office/powerpoint/2010/main" val="3901169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4ED3CA38-526B-7168-0FD6-1E578695CE10}"/>
            </a:ext>
          </a:extLst>
        </p:cNvPr>
        <p:cNvGrpSpPr/>
        <p:nvPr/>
      </p:nvGrpSpPr>
      <p:grpSpPr>
        <a:xfrm>
          <a:off x="0" y="0"/>
          <a:ext cx="0" cy="0"/>
          <a:chOff x="0" y="0"/>
          <a:chExt cx="0" cy="0"/>
        </a:xfrm>
      </p:grpSpPr>
      <p:sp>
        <p:nvSpPr>
          <p:cNvPr id="383" name="Google Shape;383;gf5e869060e_0_24407:notes">
            <a:extLst>
              <a:ext uri="{FF2B5EF4-FFF2-40B4-BE49-F238E27FC236}">
                <a16:creationId xmlns:a16="http://schemas.microsoft.com/office/drawing/2014/main" id="{FEC9C2D1-8D59-A0EF-9E8C-7B1C351024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a:extLst>
              <a:ext uri="{FF2B5EF4-FFF2-40B4-BE49-F238E27FC236}">
                <a16:creationId xmlns:a16="http://schemas.microsoft.com/office/drawing/2014/main" id="{26D7518B-0AF2-6AB2-1537-BF7831E5D1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airin</a:t>
            </a:r>
            <a:endParaRPr/>
          </a:p>
        </p:txBody>
      </p:sp>
    </p:spTree>
    <p:extLst>
      <p:ext uri="{BB962C8B-B14F-4D97-AF65-F5344CB8AC3E}">
        <p14:creationId xmlns:p14="http://schemas.microsoft.com/office/powerpoint/2010/main" val="2839957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CD063F90-CC98-E777-05D2-BB607EECA410}"/>
            </a:ext>
          </a:extLst>
        </p:cNvPr>
        <p:cNvGrpSpPr/>
        <p:nvPr/>
      </p:nvGrpSpPr>
      <p:grpSpPr>
        <a:xfrm>
          <a:off x="0" y="0"/>
          <a:ext cx="0" cy="0"/>
          <a:chOff x="0" y="0"/>
          <a:chExt cx="0" cy="0"/>
        </a:xfrm>
      </p:grpSpPr>
      <p:sp>
        <p:nvSpPr>
          <p:cNvPr id="383" name="Google Shape;383;gf5e869060e_0_24407:notes">
            <a:extLst>
              <a:ext uri="{FF2B5EF4-FFF2-40B4-BE49-F238E27FC236}">
                <a16:creationId xmlns:a16="http://schemas.microsoft.com/office/drawing/2014/main" id="{53FF7EFC-BB69-945A-80BD-21DBADCCEF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a:extLst>
              <a:ext uri="{FF2B5EF4-FFF2-40B4-BE49-F238E27FC236}">
                <a16:creationId xmlns:a16="http://schemas.microsoft.com/office/drawing/2014/main" id="{255F4126-7389-90DD-C0E4-B1E1996819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airin</a:t>
            </a:r>
            <a:endParaRPr/>
          </a:p>
        </p:txBody>
      </p:sp>
    </p:spTree>
    <p:extLst>
      <p:ext uri="{BB962C8B-B14F-4D97-AF65-F5344CB8AC3E}">
        <p14:creationId xmlns:p14="http://schemas.microsoft.com/office/powerpoint/2010/main" val="4070493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C637C388-103A-EED2-A0C6-CBAA4345FDE5}"/>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A2FDF3B7-D2A7-FA03-A606-F8583C92E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3C52BB62-CEE5-CEC0-125A-FB06F90509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378615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C637C388-103A-EED2-A0C6-CBAA4345FDE5}"/>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A2FDF3B7-D2A7-FA03-A606-F8583C92E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3C52BB62-CEE5-CEC0-125A-FB06F90509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229120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C637C388-103A-EED2-A0C6-CBAA4345FDE5}"/>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A2FDF3B7-D2A7-FA03-A606-F8583C92E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3C52BB62-CEE5-CEC0-125A-FB06F90509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699195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C637C388-103A-EED2-A0C6-CBAA4345FDE5}"/>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A2FDF3B7-D2A7-FA03-A606-F8583C92E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3C52BB62-CEE5-CEC0-125A-FB06F90509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369734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B4D427D8-9506-D3D1-3CB3-BA84DF3AD512}"/>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C5B6E143-6024-A4FB-2700-0D1F938D47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813E2F54-FEF8-DB80-4430-1AC11E39E8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3507409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AAFB20D7-8AAE-7075-23DB-29589BD271C7}"/>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C859A5A3-52E7-CC9F-7C54-0AB64E839F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D4D1D596-C60F-898B-F4C9-402AF8E89F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249216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F31CA3A7-0E0F-07FD-9427-59562FF67AAD}"/>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2D3D4D6F-3E92-0548-8DA4-966FEE7EDD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A6182EDF-0DFE-5280-CABC-B0A034967E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516830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769ED789-BB8A-730B-35CB-D0FC8F0D2B2B}"/>
            </a:ext>
          </a:extLst>
        </p:cNvPr>
        <p:cNvGrpSpPr/>
        <p:nvPr/>
      </p:nvGrpSpPr>
      <p:grpSpPr>
        <a:xfrm>
          <a:off x="0" y="0"/>
          <a:ext cx="0" cy="0"/>
          <a:chOff x="0" y="0"/>
          <a:chExt cx="0" cy="0"/>
        </a:xfrm>
      </p:grpSpPr>
      <p:sp>
        <p:nvSpPr>
          <p:cNvPr id="623" name="Google Shape;623;gd362d286f3_1_125:notes">
            <a:extLst>
              <a:ext uri="{FF2B5EF4-FFF2-40B4-BE49-F238E27FC236}">
                <a16:creationId xmlns:a16="http://schemas.microsoft.com/office/drawing/2014/main" id="{66D581F9-78A2-0660-5408-BA63B2FC2A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d362d286f3_1_125:notes">
            <a:extLst>
              <a:ext uri="{FF2B5EF4-FFF2-40B4-BE49-F238E27FC236}">
                <a16:creationId xmlns:a16="http://schemas.microsoft.com/office/drawing/2014/main" id="{512C98F1-8681-E074-78BC-7B90EDFCF7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effectLst/>
                <a:latin typeface="gg sans"/>
              </a:rPr>
              <a:t>4/10 insufficient physical activity</a:t>
            </a:r>
          </a:p>
          <a:p>
            <a:pPr marL="0" lvl="0" indent="0" algn="l" rtl="0">
              <a:spcBef>
                <a:spcPts val="0"/>
              </a:spcBef>
              <a:spcAft>
                <a:spcPts val="0"/>
              </a:spcAft>
              <a:buNone/>
            </a:pPr>
            <a:r>
              <a:rPr lang="en-US" b="0" i="0">
                <a:effectLst/>
                <a:latin typeface="gg sans"/>
              </a:rPr>
              <a:t>insufficient is defined as less than 600 MET (metabolic equivalent of task) minutes per week</a:t>
            </a:r>
          </a:p>
          <a:p>
            <a:pPr marL="0" lvl="0" indent="0" algn="l" rtl="0">
              <a:spcBef>
                <a:spcPts val="0"/>
              </a:spcBef>
              <a:spcAft>
                <a:spcPts val="0"/>
              </a:spcAft>
              <a:buNone/>
            </a:pPr>
            <a:r>
              <a:rPr lang="en-US" b="0" i="0">
                <a:effectLst/>
                <a:latin typeface="gg sans"/>
              </a:rPr>
              <a:t>One MET is defined as the amount of energy a person uses while sitting still.</a:t>
            </a:r>
          </a:p>
          <a:p>
            <a:pPr marL="0" lvl="0" indent="0" algn="l" rtl="0">
              <a:spcBef>
                <a:spcPts val="0"/>
              </a:spcBef>
              <a:spcAft>
                <a:spcPts val="0"/>
              </a:spcAft>
              <a:buNone/>
            </a:pPr>
            <a:r>
              <a:rPr lang="en-US" b="0" i="0">
                <a:effectLst/>
                <a:latin typeface="gg sans"/>
              </a:rPr>
              <a:t>varied background of age, gender, income level, race, education, occupation</a:t>
            </a:r>
          </a:p>
          <a:p>
            <a:pPr marL="0" lvl="0" indent="0" algn="l" rtl="0">
              <a:spcBef>
                <a:spcPts val="0"/>
              </a:spcBef>
              <a:spcAft>
                <a:spcPts val="0"/>
              </a:spcAft>
              <a:buNone/>
            </a:pPr>
            <a:r>
              <a:rPr lang="en-US" b="0" i="0">
                <a:effectLst/>
                <a:latin typeface="gg sans"/>
              </a:rPr>
              <a:t>mean age is 51.68</a:t>
            </a:r>
          </a:p>
          <a:p>
            <a:pPr marL="0" lvl="0" indent="0" algn="l" rtl="0">
              <a:spcBef>
                <a:spcPts val="0"/>
              </a:spcBef>
              <a:spcAft>
                <a:spcPts val="0"/>
              </a:spcAft>
              <a:buNone/>
            </a:pPr>
            <a:r>
              <a:rPr lang="en-US" b="0" i="0">
                <a:effectLst/>
                <a:latin typeface="gg sans"/>
              </a:rPr>
              <a:t>at least a primary level of education</a:t>
            </a:r>
          </a:p>
          <a:p>
            <a:pPr marL="0" lvl="0" indent="0" algn="l" rtl="0">
              <a:spcBef>
                <a:spcPts val="0"/>
              </a:spcBef>
              <a:spcAft>
                <a:spcPts val="0"/>
              </a:spcAft>
              <a:buNone/>
            </a:pPr>
            <a:r>
              <a:rPr lang="en-US" b="0" i="0">
                <a:effectLst/>
                <a:latin typeface="gg sans"/>
              </a:rPr>
              <a:t>study name: Physical Activity in Malaysia: Are We Doing Enough? Findings from the REDISCOVER Study</a:t>
            </a:r>
          </a:p>
          <a:p>
            <a:pPr marL="0" lvl="0" indent="0" algn="l" rtl="0">
              <a:spcBef>
                <a:spcPts val="0"/>
              </a:spcBef>
              <a:spcAft>
                <a:spcPts val="0"/>
              </a:spcAft>
              <a:buNone/>
            </a:pPr>
            <a:r>
              <a:rPr lang="en-US" b="0" i="0">
                <a:effectLst/>
                <a:latin typeface="gg sans"/>
              </a:rPr>
              <a:t>study year: 2022</a:t>
            </a:r>
            <a:endParaRPr/>
          </a:p>
        </p:txBody>
      </p:sp>
    </p:spTree>
    <p:extLst>
      <p:ext uri="{BB962C8B-B14F-4D97-AF65-F5344CB8AC3E}">
        <p14:creationId xmlns:p14="http://schemas.microsoft.com/office/powerpoint/2010/main" val="860186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9E4A7-C235-CF81-E5A9-E21501975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504A1-BD2E-8197-8480-D60BE4AC61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B35BC56-5BAB-C4FA-B41F-A19534691E7A}"/>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1505315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4EFB6-F8F1-30F8-1B02-EEE9658B8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D69F7-341D-2354-2722-7502CE829D6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F538C3-0390-FEB4-2ADD-1D5D0CCBE26D}"/>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3520690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D84C7-F67E-DEF5-0BF9-E0548FBF02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888032-1F77-9F72-C99D-A87546376B9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920F60-36E6-B259-D53F-0FE822AEC2E7}"/>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3280444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C69D-F9CA-1135-E2A4-651762785F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0476F-FD9E-8E24-8ACE-591FB73AE6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31061C8-7755-5EC8-9D74-5326C531E1F6}"/>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2426211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2B353-D5F2-F11F-9F48-B85F36957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E826A-8447-3403-E12A-84412999B6F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05AB9D3-165C-D2E4-9C40-9B3759E01D85}"/>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2132193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F7E09-F419-F9F2-E7A7-52AB25F00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09801-B36E-B370-D323-33E7681DD34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A5328C-3139-F5C4-6766-BD6265227EE1}"/>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4187320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FB85F-1E1E-24F0-7259-9E845EED9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6AEFA9-A4FD-C3EB-958D-A51136E519B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BD0401C-235A-D1D5-973D-B8B01588AF9D}"/>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2886766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6A97B-5576-07A7-B8C1-9FFD22802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8306F7-80E0-97EA-7253-081965D1FF3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CD58C9-53BC-31D2-7619-D290BF73B356}"/>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2511444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5AF70-B185-76FA-800C-28822C756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A8279-676B-986A-8B10-684E4A8FB76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639EC8-087D-00AB-9F1A-F47E6782A346}"/>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2477792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DB537-270A-B675-A09D-4E012251ED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60C5C-D43D-E0A6-A5EC-D8D6073A9D8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EA307D-6305-E627-BF2A-F2FEFC736064}"/>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2745067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a:extLst>
            <a:ext uri="{FF2B5EF4-FFF2-40B4-BE49-F238E27FC236}">
              <a16:creationId xmlns:a16="http://schemas.microsoft.com/office/drawing/2014/main" id="{E078D910-3C1A-5E9A-8D90-9BBAB652C9AB}"/>
            </a:ext>
          </a:extLst>
        </p:cNvPr>
        <p:cNvGrpSpPr/>
        <p:nvPr/>
      </p:nvGrpSpPr>
      <p:grpSpPr>
        <a:xfrm>
          <a:off x="0" y="0"/>
          <a:ext cx="0" cy="0"/>
          <a:chOff x="0" y="0"/>
          <a:chExt cx="0" cy="0"/>
        </a:xfrm>
      </p:grpSpPr>
      <p:sp>
        <p:nvSpPr>
          <p:cNvPr id="465" name="Google Shape;465;gd362d286f3_1_31:notes">
            <a:extLst>
              <a:ext uri="{FF2B5EF4-FFF2-40B4-BE49-F238E27FC236}">
                <a16:creationId xmlns:a16="http://schemas.microsoft.com/office/drawing/2014/main" id="{9880F999-CF89-DE09-E362-F23AC92BE7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d362d286f3_1_31:notes">
            <a:extLst>
              <a:ext uri="{FF2B5EF4-FFF2-40B4-BE49-F238E27FC236}">
                <a16:creationId xmlns:a16="http://schemas.microsoft.com/office/drawing/2014/main" id="{8FA0BCE7-4DB7-49BE-B688-53DF3A5FAC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Feel free to remove the </a:t>
            </a:r>
            <a:r>
              <a:rPr lang="en-US" err="1"/>
              <a:t>drumsoll</a:t>
            </a:r>
            <a:r>
              <a:rPr lang="en-US"/>
              <a:t> sound effect </a:t>
            </a:r>
            <a:r>
              <a:rPr lang="en-US" err="1"/>
              <a:t>yaaa</a:t>
            </a:r>
            <a:r>
              <a:rPr lang="en-US"/>
              <a:t> I just put to see the effect</a:t>
            </a:r>
            <a:endParaRPr/>
          </a:p>
        </p:txBody>
      </p:sp>
    </p:spTree>
    <p:extLst>
      <p:ext uri="{BB962C8B-B14F-4D97-AF65-F5344CB8AC3E}">
        <p14:creationId xmlns:p14="http://schemas.microsoft.com/office/powerpoint/2010/main" val="1655517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9C8C0-351F-DE09-97E0-87F5ACE589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C5FCA-E5B7-CA3C-433F-FC4D9ECA9B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C9CB2B-BD6F-A4CB-9FBB-237B0C3AC0E4}"/>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3250181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F453D-AC78-17C3-21AB-CFEC13395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343BBA-7C5E-E589-2194-E3B0CBBB7C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67ECBB1-55DE-CF03-75FD-E5595EC2A452}"/>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3176953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82378-1733-7652-B7D3-7FCEA2263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8FE11-1256-2485-F1A6-1A7DC4B7185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9555A01-6A4E-19B6-EC22-540F4E9DE846}"/>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331200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8BA2EFF9-695C-BBE4-A95A-16C1E77AD234}"/>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A2898475-89C3-530F-E96F-36B490E7EC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6B4592BA-BEE8-4AE3-B84F-F8F6FEA38D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956127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20E06800-2FE5-CC08-362F-0BEE2CB08775}"/>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8E1ABF6C-FF0C-51E4-685B-F57A6C0F09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7DD5C9AD-8342-E459-1AA6-55F3139AD0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624997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7846C5B1-94ED-A4E3-C5D5-9652D96E34BE}"/>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479D8A7A-370F-97B8-547E-F58AEE55F4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A3F49477-9BB6-7E21-FECF-828889F162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227937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A120A8E1-BC47-D9AD-5D21-8FACB1AE7B93}"/>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BCD98F5C-C299-75A9-D5D0-3DAC2DD604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69B58C78-51B2-DB94-9B06-F8A6A0F44D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292465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6B8CD061-82FD-40E8-0D43-0958B17BCE08}"/>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4CEBCEE4-2ACC-CF83-8FC3-5369115A33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50F6EDB2-91BD-E5E2-6666-68669F8839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23085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1397084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73053D98-30C6-6B82-F55E-475200BA2CDB}"/>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07E8BD9F-E872-46E0-9EF0-F48A1DB55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5850D2E2-D697-49B4-F96B-C6386FD24E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174322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a:extLst>
            <a:ext uri="{FF2B5EF4-FFF2-40B4-BE49-F238E27FC236}">
              <a16:creationId xmlns:a16="http://schemas.microsoft.com/office/drawing/2014/main" id="{70057984-71D3-22B9-6FC5-5D6DEEBA71D8}"/>
            </a:ext>
          </a:extLst>
        </p:cNvPr>
        <p:cNvGrpSpPr/>
        <p:nvPr/>
      </p:nvGrpSpPr>
      <p:grpSpPr>
        <a:xfrm>
          <a:off x="0" y="0"/>
          <a:ext cx="0" cy="0"/>
          <a:chOff x="0" y="0"/>
          <a:chExt cx="0" cy="0"/>
        </a:xfrm>
      </p:grpSpPr>
      <p:sp>
        <p:nvSpPr>
          <p:cNvPr id="465" name="Google Shape;465;gd362d286f3_1_31:notes">
            <a:extLst>
              <a:ext uri="{FF2B5EF4-FFF2-40B4-BE49-F238E27FC236}">
                <a16:creationId xmlns:a16="http://schemas.microsoft.com/office/drawing/2014/main" id="{9973BC1D-764E-ABD8-9FA4-ACB78574A5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d362d286f3_1_31:notes">
            <a:extLst>
              <a:ext uri="{FF2B5EF4-FFF2-40B4-BE49-F238E27FC236}">
                <a16:creationId xmlns:a16="http://schemas.microsoft.com/office/drawing/2014/main" id="{6B20347A-A272-432F-A314-9AFD85AFA1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018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73053D98-30C6-6B82-F55E-475200BA2CDB}"/>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07E8BD9F-E872-46E0-9EF0-F48A1DB55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5850D2E2-D697-49B4-F96B-C6386FD24E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279447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73053D98-30C6-6B82-F55E-475200BA2CDB}"/>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07E8BD9F-E872-46E0-9EF0-F48A1DB55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5850D2E2-D697-49B4-F96B-C6386FD24E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2300839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73053D98-30C6-6B82-F55E-475200BA2CDB}"/>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07E8BD9F-E872-46E0-9EF0-F48A1DB55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5850D2E2-D697-49B4-F96B-C6386FD24E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1283230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73053D98-30C6-6B82-F55E-475200BA2CDB}"/>
            </a:ext>
          </a:extLst>
        </p:cNvPr>
        <p:cNvGrpSpPr/>
        <p:nvPr/>
      </p:nvGrpSpPr>
      <p:grpSpPr>
        <a:xfrm>
          <a:off x="0" y="0"/>
          <a:ext cx="0" cy="0"/>
          <a:chOff x="0" y="0"/>
          <a:chExt cx="0" cy="0"/>
        </a:xfrm>
      </p:grpSpPr>
      <p:sp>
        <p:nvSpPr>
          <p:cNvPr id="444" name="Google Shape;444;gf5e869060e_0_196:notes">
            <a:extLst>
              <a:ext uri="{FF2B5EF4-FFF2-40B4-BE49-F238E27FC236}">
                <a16:creationId xmlns:a16="http://schemas.microsoft.com/office/drawing/2014/main" id="{07E8BD9F-E872-46E0-9EF0-F48A1DB55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a:extLst>
              <a:ext uri="{FF2B5EF4-FFF2-40B4-BE49-F238E27FC236}">
                <a16:creationId xmlns:a16="http://schemas.microsoft.com/office/drawing/2014/main" id="{5850D2E2-D697-49B4-F96B-C6386FD24E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aiman</a:t>
            </a:r>
            <a:endParaRPr/>
          </a:p>
        </p:txBody>
      </p:sp>
    </p:spTree>
    <p:extLst>
      <p:ext uri="{BB962C8B-B14F-4D97-AF65-F5344CB8AC3E}">
        <p14:creationId xmlns:p14="http://schemas.microsoft.com/office/powerpoint/2010/main" val="926682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F024252D-06FC-5ADF-2A40-ECADF6D6BA44}"/>
            </a:ext>
          </a:extLst>
        </p:cNvPr>
        <p:cNvGrpSpPr/>
        <p:nvPr/>
      </p:nvGrpSpPr>
      <p:grpSpPr>
        <a:xfrm>
          <a:off x="0" y="0"/>
          <a:ext cx="0" cy="0"/>
          <a:chOff x="0" y="0"/>
          <a:chExt cx="0" cy="0"/>
        </a:xfrm>
      </p:grpSpPr>
      <p:sp>
        <p:nvSpPr>
          <p:cNvPr id="598" name="Google Shape;598;gd362d286f3_1_207:notes">
            <a:extLst>
              <a:ext uri="{FF2B5EF4-FFF2-40B4-BE49-F238E27FC236}">
                <a16:creationId xmlns:a16="http://schemas.microsoft.com/office/drawing/2014/main" id="{8CF28730-9CB3-7E54-AA1A-9ED9AE853A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d362d286f3_1_207:notes">
            <a:extLst>
              <a:ext uri="{FF2B5EF4-FFF2-40B4-BE49-F238E27FC236}">
                <a16:creationId xmlns:a16="http://schemas.microsoft.com/office/drawing/2014/main" id="{267EA355-7BDE-08A2-C252-09AC6E764B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85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CDE6087A-6087-502F-1A81-9848CC54114A}"/>
            </a:ext>
          </a:extLst>
        </p:cNvPr>
        <p:cNvGrpSpPr/>
        <p:nvPr/>
      </p:nvGrpSpPr>
      <p:grpSpPr>
        <a:xfrm>
          <a:off x="0" y="0"/>
          <a:ext cx="0" cy="0"/>
          <a:chOff x="0" y="0"/>
          <a:chExt cx="0" cy="0"/>
        </a:xfrm>
      </p:grpSpPr>
      <p:sp>
        <p:nvSpPr>
          <p:cNvPr id="598" name="Google Shape;598;gd362d286f3_1_207:notes">
            <a:extLst>
              <a:ext uri="{FF2B5EF4-FFF2-40B4-BE49-F238E27FC236}">
                <a16:creationId xmlns:a16="http://schemas.microsoft.com/office/drawing/2014/main" id="{EB3823AA-CD0E-686C-B774-4BA6D6BBC8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d362d286f3_1_207:notes">
            <a:extLst>
              <a:ext uri="{FF2B5EF4-FFF2-40B4-BE49-F238E27FC236}">
                <a16:creationId xmlns:a16="http://schemas.microsoft.com/office/drawing/2014/main" id="{91672E7A-6D42-B510-4057-548FA5E9D6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867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incase they </a:t>
            </a:r>
            <a:r>
              <a:rPr lang="en-US" dirty="0" err="1"/>
              <a:t>wanna</a:t>
            </a:r>
            <a:r>
              <a:rPr lang="en-US" dirty="0"/>
              <a:t> see this during </a:t>
            </a:r>
            <a:r>
              <a:rPr lang="en-US" dirty="0" err="1"/>
              <a:t>qna</a:t>
            </a:r>
            <a:endParaRPr lang="en-MY" dirty="0"/>
          </a:p>
        </p:txBody>
      </p:sp>
    </p:spTree>
    <p:extLst>
      <p:ext uri="{BB962C8B-B14F-4D97-AF65-F5344CB8AC3E}">
        <p14:creationId xmlns:p14="http://schemas.microsoft.com/office/powerpoint/2010/main" val="2359156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Just incase they </a:t>
            </a:r>
            <a:r>
              <a:rPr lang="en-US" dirty="0" err="1"/>
              <a:t>wanna</a:t>
            </a:r>
            <a:r>
              <a:rPr lang="en-US" dirty="0"/>
              <a:t> see this during </a:t>
            </a:r>
            <a:r>
              <a:rPr lang="en-US" dirty="0" err="1"/>
              <a:t>qna</a:t>
            </a:r>
            <a:endParaRPr lang="en-MY" dirty="0"/>
          </a:p>
          <a:p>
            <a:endParaRPr lang="en-MY" dirty="0"/>
          </a:p>
        </p:txBody>
      </p:sp>
    </p:spTree>
    <p:extLst>
      <p:ext uri="{BB962C8B-B14F-4D97-AF65-F5344CB8AC3E}">
        <p14:creationId xmlns:p14="http://schemas.microsoft.com/office/powerpoint/2010/main" val="1711942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a:extLst>
            <a:ext uri="{FF2B5EF4-FFF2-40B4-BE49-F238E27FC236}">
              <a16:creationId xmlns:a16="http://schemas.microsoft.com/office/drawing/2014/main" id="{355817AC-8E50-D3CB-055D-C0C0DD5703B3}"/>
            </a:ext>
          </a:extLst>
        </p:cNvPr>
        <p:cNvGrpSpPr/>
        <p:nvPr/>
      </p:nvGrpSpPr>
      <p:grpSpPr>
        <a:xfrm>
          <a:off x="0" y="0"/>
          <a:ext cx="0" cy="0"/>
          <a:chOff x="0" y="0"/>
          <a:chExt cx="0" cy="0"/>
        </a:xfrm>
      </p:grpSpPr>
      <p:sp>
        <p:nvSpPr>
          <p:cNvPr id="332" name="Google Shape;332;gf5e869060e_0_24385:notes">
            <a:extLst>
              <a:ext uri="{FF2B5EF4-FFF2-40B4-BE49-F238E27FC236}">
                <a16:creationId xmlns:a16="http://schemas.microsoft.com/office/drawing/2014/main" id="{5293D91D-9758-C145-D510-364CB5138B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f5e869060e_0_24385:notes">
            <a:extLst>
              <a:ext uri="{FF2B5EF4-FFF2-40B4-BE49-F238E27FC236}">
                <a16:creationId xmlns:a16="http://schemas.microsoft.com/office/drawing/2014/main" id="{488C37A7-6710-BA0C-59D6-A0FA80F81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t>
            </a:r>
          </a:p>
          <a:p>
            <a:pPr marL="0" lvl="0" indent="0" algn="l" rtl="0">
              <a:spcBef>
                <a:spcPts val="0"/>
              </a:spcBef>
              <a:spcAft>
                <a:spcPts val="0"/>
              </a:spcAft>
              <a:buNone/>
            </a:pPr>
            <a:r>
              <a:rPr lang="en-US" err="1"/>
              <a:t>Inttro</a:t>
            </a:r>
            <a:r>
              <a:rPr lang="en-US"/>
              <a:t> team</a:t>
            </a:r>
            <a:endParaRPr/>
          </a:p>
        </p:txBody>
      </p:sp>
    </p:spTree>
    <p:extLst>
      <p:ext uri="{BB962C8B-B14F-4D97-AF65-F5344CB8AC3E}">
        <p14:creationId xmlns:p14="http://schemas.microsoft.com/office/powerpoint/2010/main" val="1593293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240D141F-3716-354B-DFAF-7021E8F91356}"/>
            </a:ext>
          </a:extLst>
        </p:cNvPr>
        <p:cNvGrpSpPr/>
        <p:nvPr/>
      </p:nvGrpSpPr>
      <p:grpSpPr>
        <a:xfrm>
          <a:off x="0" y="0"/>
          <a:ext cx="0" cy="0"/>
          <a:chOff x="0" y="0"/>
          <a:chExt cx="0" cy="0"/>
        </a:xfrm>
      </p:grpSpPr>
      <p:sp>
        <p:nvSpPr>
          <p:cNvPr id="598" name="Google Shape;598;gd362d286f3_1_207:notes">
            <a:extLst>
              <a:ext uri="{FF2B5EF4-FFF2-40B4-BE49-F238E27FC236}">
                <a16:creationId xmlns:a16="http://schemas.microsoft.com/office/drawing/2014/main" id="{B6DB4569-A9A3-A52A-E330-E056C2FEF1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d362d286f3_1_207:notes">
            <a:extLst>
              <a:ext uri="{FF2B5EF4-FFF2-40B4-BE49-F238E27FC236}">
                <a16:creationId xmlns:a16="http://schemas.microsoft.com/office/drawing/2014/main" id="{CF8EF317-E5D2-0B8B-0AC2-937C7028C6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649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8926FAE2-E836-0F84-AEC6-72E2A6A516C3}"/>
            </a:ext>
          </a:extLst>
        </p:cNvPr>
        <p:cNvGrpSpPr/>
        <p:nvPr/>
      </p:nvGrpSpPr>
      <p:grpSpPr>
        <a:xfrm>
          <a:off x="0" y="0"/>
          <a:ext cx="0" cy="0"/>
          <a:chOff x="0" y="0"/>
          <a:chExt cx="0" cy="0"/>
        </a:xfrm>
      </p:grpSpPr>
      <p:sp>
        <p:nvSpPr>
          <p:cNvPr id="598" name="Google Shape;598;gd362d286f3_1_207:notes">
            <a:extLst>
              <a:ext uri="{FF2B5EF4-FFF2-40B4-BE49-F238E27FC236}">
                <a16:creationId xmlns:a16="http://schemas.microsoft.com/office/drawing/2014/main" id="{B36C09BA-EC7E-066F-F2E3-BAE300AFD6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d362d286f3_1_207:notes">
            <a:extLst>
              <a:ext uri="{FF2B5EF4-FFF2-40B4-BE49-F238E27FC236}">
                <a16:creationId xmlns:a16="http://schemas.microsoft.com/office/drawing/2014/main" id="{20CEBECF-2A0B-AADA-CD8D-192D000AD1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1338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0A7014BF-1F47-F838-298F-89269CB14D15}"/>
            </a:ext>
          </a:extLst>
        </p:cNvPr>
        <p:cNvGrpSpPr/>
        <p:nvPr/>
      </p:nvGrpSpPr>
      <p:grpSpPr>
        <a:xfrm>
          <a:off x="0" y="0"/>
          <a:ext cx="0" cy="0"/>
          <a:chOff x="0" y="0"/>
          <a:chExt cx="0" cy="0"/>
        </a:xfrm>
      </p:grpSpPr>
      <p:sp>
        <p:nvSpPr>
          <p:cNvPr id="598" name="Google Shape;598;gd362d286f3_1_207:notes">
            <a:extLst>
              <a:ext uri="{FF2B5EF4-FFF2-40B4-BE49-F238E27FC236}">
                <a16:creationId xmlns:a16="http://schemas.microsoft.com/office/drawing/2014/main" id="{D619984D-E0A8-3D6F-C22E-1B43DF8BFA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d362d286f3_1_207:notes">
            <a:extLst>
              <a:ext uri="{FF2B5EF4-FFF2-40B4-BE49-F238E27FC236}">
                <a16:creationId xmlns:a16="http://schemas.microsoft.com/office/drawing/2014/main" id="{5284F2E3-2C8F-6ED0-8087-EC7D73DF56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232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5e869060e_0_24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airin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4"/>
          <p:cNvSpPr txBox="1">
            <a:spLocks noGrp="1"/>
          </p:cNvSpPr>
          <p:nvPr>
            <p:ph type="body" idx="1"/>
          </p:nvPr>
        </p:nvSpPr>
        <p:spPr>
          <a:xfrm>
            <a:off x="720000" y="1409950"/>
            <a:ext cx="7704000" cy="319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10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grpSp>
        <p:nvGrpSpPr>
          <p:cNvPr id="36" name="Google Shape;36;p4"/>
          <p:cNvGrpSpPr/>
          <p:nvPr/>
        </p:nvGrpSpPr>
        <p:grpSpPr>
          <a:xfrm>
            <a:off x="230983" y="145925"/>
            <a:ext cx="482458" cy="241200"/>
            <a:chOff x="719996" y="145925"/>
            <a:chExt cx="482458" cy="241200"/>
          </a:xfrm>
        </p:grpSpPr>
        <p:sp>
          <p:nvSpPr>
            <p:cNvPr id="37" name="Google Shape;37;p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4"/>
          <p:cNvGrpSpPr/>
          <p:nvPr/>
        </p:nvGrpSpPr>
        <p:grpSpPr>
          <a:xfrm rot="10800000">
            <a:off x="8430558" y="145925"/>
            <a:ext cx="482458" cy="241200"/>
            <a:chOff x="719996" y="145925"/>
            <a:chExt cx="482458" cy="241200"/>
          </a:xfrm>
        </p:grpSpPr>
        <p:sp>
          <p:nvSpPr>
            <p:cNvPr id="40" name="Google Shape;40;p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txBox="1">
            <a:spLocks noGrp="1"/>
          </p:cNvSpPr>
          <p:nvPr>
            <p:ph type="subTitle" idx="1"/>
          </p:nvPr>
        </p:nvSpPr>
        <p:spPr>
          <a:xfrm>
            <a:off x="948600" y="1787950"/>
            <a:ext cx="22971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5"/>
          <p:cNvSpPr txBox="1">
            <a:spLocks noGrp="1"/>
          </p:cNvSpPr>
          <p:nvPr>
            <p:ph type="subTitle" idx="2"/>
          </p:nvPr>
        </p:nvSpPr>
        <p:spPr>
          <a:xfrm>
            <a:off x="4270475" y="1787950"/>
            <a:ext cx="33630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title"/>
          </p:nvPr>
        </p:nvSpPr>
        <p:spPr>
          <a:xfrm>
            <a:off x="948600" y="1213325"/>
            <a:ext cx="2500200" cy="42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5"/>
          <p:cNvSpPr txBox="1">
            <a:spLocks noGrp="1"/>
          </p:cNvSpPr>
          <p:nvPr>
            <p:ph type="title" idx="3"/>
          </p:nvPr>
        </p:nvSpPr>
        <p:spPr>
          <a:xfrm>
            <a:off x="4270475" y="1213325"/>
            <a:ext cx="36159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7" name="Google Shape;47;p5"/>
          <p:cNvGrpSpPr/>
          <p:nvPr/>
        </p:nvGrpSpPr>
        <p:grpSpPr>
          <a:xfrm>
            <a:off x="230983" y="145925"/>
            <a:ext cx="482458" cy="241200"/>
            <a:chOff x="719996" y="145925"/>
            <a:chExt cx="482458" cy="241200"/>
          </a:xfrm>
        </p:grpSpPr>
        <p:sp>
          <p:nvSpPr>
            <p:cNvPr id="48" name="Google Shape;48;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5"/>
          <p:cNvGrpSpPr/>
          <p:nvPr/>
        </p:nvGrpSpPr>
        <p:grpSpPr>
          <a:xfrm rot="10800000">
            <a:off x="8430558" y="145925"/>
            <a:ext cx="482458" cy="241200"/>
            <a:chOff x="719996" y="145925"/>
            <a:chExt cx="482458" cy="241200"/>
          </a:xfrm>
        </p:grpSpPr>
        <p:sp>
          <p:nvSpPr>
            <p:cNvPr id="51" name="Google Shape;51;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p:nvPr/>
        </p:nvSpPr>
        <p:spPr>
          <a:xfrm rot="5400000">
            <a:off x="117288" y="4221934"/>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 name="Google Shape;54;p5"/>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8"/>
          <p:cNvSpPr/>
          <p:nvPr/>
        </p:nvSpPr>
        <p:spPr>
          <a:xfrm>
            <a:off x="720000" y="1028100"/>
            <a:ext cx="7722300" cy="30873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7" name="Google Shape;77;p8"/>
          <p:cNvSpPr/>
          <p:nvPr/>
        </p:nvSpPr>
        <p:spPr>
          <a:xfrm>
            <a:off x="8348920"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 name="Google Shape;78;p8"/>
          <p:cNvSpPr/>
          <p:nvPr/>
        </p:nvSpPr>
        <p:spPr>
          <a:xfrm rot="-5400000">
            <a:off x="1275345" y="-960955"/>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 name="Google Shape;79;p8"/>
          <p:cNvSpPr txBox="1">
            <a:spLocks noGrp="1"/>
          </p:cNvSpPr>
          <p:nvPr>
            <p:ph type="title"/>
          </p:nvPr>
        </p:nvSpPr>
        <p:spPr>
          <a:xfrm>
            <a:off x="1808525" y="1433700"/>
            <a:ext cx="5527200" cy="2276100"/>
          </a:xfrm>
          <a:prstGeom prst="rect">
            <a:avLst/>
          </a:prstGeom>
        </p:spPr>
        <p:txBody>
          <a:bodyPr spcFirstLastPara="1" wrap="square" lIns="91425" tIns="91425" rIns="91425" bIns="91425" anchor="ctr" anchorCtr="0">
            <a:noAutofit/>
          </a:bodyPr>
          <a:lstStyle>
            <a:lvl1pPr lvl="0">
              <a:lnSpc>
                <a:spcPct val="70000"/>
              </a:lnSpc>
              <a:spcBef>
                <a:spcPts val="0"/>
              </a:spcBef>
              <a:spcAft>
                <a:spcPts val="0"/>
              </a:spcAft>
              <a:buClr>
                <a:schemeClr val="lt1"/>
              </a:buClr>
              <a:buSzPts val="6000"/>
              <a:buNone/>
              <a:defRPr sz="77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dirty="0"/>
          </a:p>
        </p:txBody>
      </p:sp>
      <p:grpSp>
        <p:nvGrpSpPr>
          <p:cNvPr id="80" name="Google Shape;80;p8"/>
          <p:cNvGrpSpPr/>
          <p:nvPr/>
        </p:nvGrpSpPr>
        <p:grpSpPr>
          <a:xfrm>
            <a:off x="230983" y="145925"/>
            <a:ext cx="482458" cy="241200"/>
            <a:chOff x="719996" y="145925"/>
            <a:chExt cx="482458" cy="241200"/>
          </a:xfrm>
        </p:grpSpPr>
        <p:sp>
          <p:nvSpPr>
            <p:cNvPr id="81" name="Google Shape;81;p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rot="10800000">
            <a:off x="8430558" y="145925"/>
            <a:ext cx="482458" cy="241200"/>
            <a:chOff x="719996" y="145925"/>
            <a:chExt cx="482458" cy="241200"/>
          </a:xfrm>
        </p:grpSpPr>
        <p:sp>
          <p:nvSpPr>
            <p:cNvPr id="84" name="Google Shape;84;p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9"/>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328850" y="21430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title"/>
          </p:nvPr>
        </p:nvSpPr>
        <p:spPr>
          <a:xfrm>
            <a:off x="1033325" y="1247725"/>
            <a:ext cx="3114300" cy="12621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9"/>
          <p:cNvSpPr txBox="1">
            <a:spLocks noGrp="1"/>
          </p:cNvSpPr>
          <p:nvPr>
            <p:ph type="subTitle" idx="1"/>
          </p:nvPr>
        </p:nvSpPr>
        <p:spPr>
          <a:xfrm>
            <a:off x="726875" y="2868875"/>
            <a:ext cx="5404800" cy="14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1" name="Google Shape;91;p9"/>
          <p:cNvGrpSpPr/>
          <p:nvPr/>
        </p:nvGrpSpPr>
        <p:grpSpPr>
          <a:xfrm>
            <a:off x="230983" y="145925"/>
            <a:ext cx="482458" cy="241200"/>
            <a:chOff x="719996" y="145925"/>
            <a:chExt cx="482458" cy="241200"/>
          </a:xfrm>
        </p:grpSpPr>
        <p:sp>
          <p:nvSpPr>
            <p:cNvPr id="92" name="Google Shape;92;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9"/>
          <p:cNvGrpSpPr/>
          <p:nvPr/>
        </p:nvGrpSpPr>
        <p:grpSpPr>
          <a:xfrm rot="10800000">
            <a:off x="8430558" y="145925"/>
            <a:ext cx="482458" cy="241200"/>
            <a:chOff x="719996" y="145925"/>
            <a:chExt cx="482458" cy="241200"/>
          </a:xfrm>
        </p:grpSpPr>
        <p:sp>
          <p:nvSpPr>
            <p:cNvPr id="95" name="Google Shape;95;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11"/>
          <p:cNvSpPr/>
          <p:nvPr/>
        </p:nvSpPr>
        <p:spPr>
          <a:xfrm>
            <a:off x="8348920"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 name="Google Shape;107;p11"/>
          <p:cNvSpPr/>
          <p:nvPr/>
        </p:nvSpPr>
        <p:spPr>
          <a:xfrm>
            <a:off x="720000" y="1028100"/>
            <a:ext cx="7722300" cy="30873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08" name="Google Shape;108;p11"/>
          <p:cNvSpPr/>
          <p:nvPr/>
        </p:nvSpPr>
        <p:spPr>
          <a:xfrm rot="-5400000">
            <a:off x="1275345" y="-960955"/>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 name="Google Shape;109;p11"/>
          <p:cNvSpPr txBox="1">
            <a:spLocks noGrp="1"/>
          </p:cNvSpPr>
          <p:nvPr>
            <p:ph type="title" hasCustomPrompt="1"/>
          </p:nvPr>
        </p:nvSpPr>
        <p:spPr>
          <a:xfrm>
            <a:off x="1108925" y="1807950"/>
            <a:ext cx="7333200" cy="110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9600"/>
              <a:buNone/>
              <a:defRPr sz="75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110" name="Google Shape;110;p11"/>
          <p:cNvSpPr txBox="1">
            <a:spLocks noGrp="1"/>
          </p:cNvSpPr>
          <p:nvPr>
            <p:ph type="subTitle" idx="1"/>
          </p:nvPr>
        </p:nvSpPr>
        <p:spPr>
          <a:xfrm>
            <a:off x="1108925" y="3061375"/>
            <a:ext cx="60039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111" name="Google Shape;111;p11"/>
          <p:cNvGrpSpPr/>
          <p:nvPr/>
        </p:nvGrpSpPr>
        <p:grpSpPr>
          <a:xfrm>
            <a:off x="230983" y="145925"/>
            <a:ext cx="482458" cy="241200"/>
            <a:chOff x="719996" y="145925"/>
            <a:chExt cx="482458" cy="241200"/>
          </a:xfrm>
        </p:grpSpPr>
        <p:sp>
          <p:nvSpPr>
            <p:cNvPr id="112" name="Google Shape;112;p1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11"/>
          <p:cNvGrpSpPr/>
          <p:nvPr/>
        </p:nvGrpSpPr>
        <p:grpSpPr>
          <a:xfrm rot="10800000">
            <a:off x="8430558" y="145925"/>
            <a:ext cx="482458" cy="241200"/>
            <a:chOff x="719996" y="145925"/>
            <a:chExt cx="482458" cy="241200"/>
          </a:xfrm>
        </p:grpSpPr>
        <p:sp>
          <p:nvSpPr>
            <p:cNvPr id="115" name="Google Shape;115;p1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81"/>
        <p:cNvGrpSpPr/>
        <p:nvPr/>
      </p:nvGrpSpPr>
      <p:grpSpPr>
        <a:xfrm>
          <a:off x="0" y="0"/>
          <a:ext cx="0" cy="0"/>
          <a:chOff x="0" y="0"/>
          <a:chExt cx="0" cy="0"/>
        </a:xfrm>
      </p:grpSpPr>
      <p:sp>
        <p:nvSpPr>
          <p:cNvPr id="282" name="Google Shape;282;p22"/>
          <p:cNvSpPr txBox="1">
            <a:spLocks noGrp="1"/>
          </p:cNvSpPr>
          <p:nvPr>
            <p:ph type="subTitle" idx="1"/>
          </p:nvPr>
        </p:nvSpPr>
        <p:spPr>
          <a:xfrm>
            <a:off x="1029150" y="1908975"/>
            <a:ext cx="15135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3" name="Google Shape;283;p22"/>
          <p:cNvSpPr txBox="1">
            <a:spLocks noGrp="1"/>
          </p:cNvSpPr>
          <p:nvPr>
            <p:ph type="subTitle" idx="2"/>
          </p:nvPr>
        </p:nvSpPr>
        <p:spPr>
          <a:xfrm>
            <a:off x="5252800" y="1908975"/>
            <a:ext cx="15813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4" name="Google Shape;284;p22"/>
          <p:cNvSpPr txBox="1">
            <a:spLocks noGrp="1"/>
          </p:cNvSpPr>
          <p:nvPr>
            <p:ph type="subTitle" idx="3"/>
          </p:nvPr>
        </p:nvSpPr>
        <p:spPr>
          <a:xfrm>
            <a:off x="1029150" y="2299726"/>
            <a:ext cx="28803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subTitle" idx="4"/>
          </p:nvPr>
        </p:nvSpPr>
        <p:spPr>
          <a:xfrm>
            <a:off x="5252800" y="2299726"/>
            <a:ext cx="28803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2"/>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87" name="Google Shape;287;p22"/>
          <p:cNvGrpSpPr/>
          <p:nvPr/>
        </p:nvGrpSpPr>
        <p:grpSpPr>
          <a:xfrm>
            <a:off x="230983" y="145925"/>
            <a:ext cx="482458" cy="241200"/>
            <a:chOff x="719996" y="145925"/>
            <a:chExt cx="482458" cy="241200"/>
          </a:xfrm>
        </p:grpSpPr>
        <p:sp>
          <p:nvSpPr>
            <p:cNvPr id="288" name="Google Shape;288;p2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2"/>
          <p:cNvGrpSpPr/>
          <p:nvPr/>
        </p:nvGrpSpPr>
        <p:grpSpPr>
          <a:xfrm rot="10800000">
            <a:off x="8430558" y="145925"/>
            <a:ext cx="482458" cy="241200"/>
            <a:chOff x="719996" y="145925"/>
            <a:chExt cx="482458" cy="241200"/>
          </a:xfrm>
        </p:grpSpPr>
        <p:sp>
          <p:nvSpPr>
            <p:cNvPr id="291" name="Google Shape;291;p2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22"/>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 name="Google Shape;294;p22"/>
          <p:cNvSpPr/>
          <p:nvPr/>
        </p:nvSpPr>
        <p:spPr>
          <a:xfrm rot="5400000">
            <a:off x="7376400" y="4225425"/>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7"/>
        <p:cNvGrpSpPr/>
        <p:nvPr/>
      </p:nvGrpSpPr>
      <p:grpSpPr>
        <a:xfrm>
          <a:off x="0" y="0"/>
          <a:ext cx="0" cy="0"/>
          <a:chOff x="0" y="0"/>
          <a:chExt cx="0" cy="0"/>
        </a:xfrm>
      </p:grpSpPr>
      <p:grpSp>
        <p:nvGrpSpPr>
          <p:cNvPr id="308" name="Google Shape;308;p24"/>
          <p:cNvGrpSpPr/>
          <p:nvPr/>
        </p:nvGrpSpPr>
        <p:grpSpPr>
          <a:xfrm>
            <a:off x="230983" y="145925"/>
            <a:ext cx="482458" cy="241200"/>
            <a:chOff x="719996" y="145925"/>
            <a:chExt cx="482458" cy="241200"/>
          </a:xfrm>
        </p:grpSpPr>
        <p:sp>
          <p:nvSpPr>
            <p:cNvPr id="309" name="Google Shape;309;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4"/>
          <p:cNvGrpSpPr/>
          <p:nvPr/>
        </p:nvGrpSpPr>
        <p:grpSpPr>
          <a:xfrm rot="10800000">
            <a:off x="8430558" y="145925"/>
            <a:ext cx="482458" cy="241200"/>
            <a:chOff x="719996" y="145925"/>
            <a:chExt cx="482458" cy="241200"/>
          </a:xfrm>
        </p:grpSpPr>
        <p:sp>
          <p:nvSpPr>
            <p:cNvPr id="312" name="Google Shape;312;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7" r:id="rId5"/>
    <p:sldLayoutId id="2147483658" r:id="rId6"/>
    <p:sldLayoutId id="2147483668" r:id="rId7"/>
    <p:sldLayoutId id="214748367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6.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7.png"/><Relationship Id="rId7"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7.png"/><Relationship Id="rId7"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1.png"/><Relationship Id="rId5" Type="http://schemas.openxmlformats.org/officeDocument/2006/relationships/image" Target="../media/image29.png"/><Relationship Id="rId10" Type="http://schemas.openxmlformats.org/officeDocument/2006/relationships/image" Target="../media/image26.png"/><Relationship Id="rId4" Type="http://schemas.openxmlformats.org/officeDocument/2006/relationships/image" Target="../media/image28.svg"/><Relationship Id="rId9" Type="http://schemas.openxmlformats.org/officeDocument/2006/relationships/image" Target="../media/image33.sv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5.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50.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3390/ijerph192416888"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researchgate.net/publication/380996383_Impact_Of_Social_Media_And_Fitness_Apps_On_The_Health_And_Exercise_Habits_Of_Modern_Popul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41D706D3-97BE-FF9D-2BAA-EAE303AF75CC}"/>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24A7FB6A-FE0A-9BD8-C6FA-275BB0FCEF50}"/>
              </a:ext>
            </a:extLst>
          </p:cNvPr>
          <p:cNvSpPr txBox="1">
            <a:spLocks noGrp="1"/>
          </p:cNvSpPr>
          <p:nvPr>
            <p:ph type="title"/>
          </p:nvPr>
        </p:nvSpPr>
        <p:spPr>
          <a:xfrm>
            <a:off x="905400" y="1343890"/>
            <a:ext cx="7333200" cy="18218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x</a:t>
            </a:r>
            <a:r>
              <a:rPr lang="en" sz="8000" dirty="0">
                <a:solidFill>
                  <a:schemeClr val="lt1"/>
                </a:solidFill>
              </a:rPr>
              <a:t> / 10</a:t>
            </a:r>
            <a:br>
              <a:rPr lang="en" sz="8000" dirty="0">
                <a:solidFill>
                  <a:schemeClr val="lt1"/>
                </a:solidFill>
              </a:rPr>
            </a:br>
            <a:r>
              <a:rPr lang="en" sz="4000" dirty="0">
                <a:solidFill>
                  <a:schemeClr val="lt1"/>
                </a:solidFill>
              </a:rPr>
              <a:t>People</a:t>
            </a:r>
            <a:endParaRPr sz="4000" dirty="0">
              <a:solidFill>
                <a:schemeClr val="lt1"/>
              </a:solidFill>
            </a:endParaRPr>
          </a:p>
        </p:txBody>
      </p:sp>
      <p:sp>
        <p:nvSpPr>
          <p:cNvPr id="627" name="Google Shape;627;p46">
            <a:extLst>
              <a:ext uri="{FF2B5EF4-FFF2-40B4-BE49-F238E27FC236}">
                <a16:creationId xmlns:a16="http://schemas.microsoft.com/office/drawing/2014/main" id="{5558C65D-E4DC-6539-108E-014D854EA3BD}"/>
              </a:ext>
            </a:extLst>
          </p:cNvPr>
          <p:cNvSpPr txBox="1">
            <a:spLocks noGrp="1"/>
          </p:cNvSpPr>
          <p:nvPr>
            <p:ph type="subTitle" idx="1"/>
          </p:nvPr>
        </p:nvSpPr>
        <p:spPr>
          <a:xfrm>
            <a:off x="1570050" y="3428520"/>
            <a:ext cx="6003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a:t>Insufficient physical activity</a:t>
            </a:r>
            <a:endParaRPr>
              <a:solidFill>
                <a:schemeClr val="lt1"/>
              </a:solidFill>
            </a:endParaRPr>
          </a:p>
        </p:txBody>
      </p:sp>
      <p:pic>
        <p:nvPicPr>
          <p:cNvPr id="3" name="Picture 2" descr="A cartoon duck lifting weights&#10;&#10;AI-generated content may be incorrect.">
            <a:extLst>
              <a:ext uri="{FF2B5EF4-FFF2-40B4-BE49-F238E27FC236}">
                <a16:creationId xmlns:a16="http://schemas.microsoft.com/office/drawing/2014/main" id="{11F06BB7-7A3C-ABD4-EB67-0B9A0C5C4ECF}"/>
              </a:ext>
            </a:extLst>
          </p:cNvPr>
          <p:cNvPicPr>
            <a:picLocks noChangeAspect="1"/>
          </p:cNvPicPr>
          <p:nvPr/>
        </p:nvPicPr>
        <p:blipFill>
          <a:blip r:embed="rId3">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2369213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8FEF07C8-B109-5F5F-FA56-54F84DC709A5}"/>
            </a:ext>
          </a:extLst>
        </p:cNvPr>
        <p:cNvGrpSpPr/>
        <p:nvPr/>
      </p:nvGrpSpPr>
      <p:grpSpPr>
        <a:xfrm>
          <a:off x="0" y="0"/>
          <a:ext cx="0" cy="0"/>
          <a:chOff x="0" y="0"/>
          <a:chExt cx="0" cy="0"/>
        </a:xfrm>
      </p:grpSpPr>
      <p:sp>
        <p:nvSpPr>
          <p:cNvPr id="3" name="Google Shape;397;p33">
            <a:extLst>
              <a:ext uri="{FF2B5EF4-FFF2-40B4-BE49-F238E27FC236}">
                <a16:creationId xmlns:a16="http://schemas.microsoft.com/office/drawing/2014/main" id="{28FB2313-679B-7C22-6B1E-ECCA1BBA8484}"/>
              </a:ext>
            </a:extLst>
          </p:cNvPr>
          <p:cNvSpPr/>
          <p:nvPr/>
        </p:nvSpPr>
        <p:spPr>
          <a:xfrm>
            <a:off x="3299292" y="1613965"/>
            <a:ext cx="2618700" cy="2704500"/>
          </a:xfrm>
          <a:prstGeom prst="roundRect">
            <a:avLst>
              <a:gd name="adj" fmla="val 9091"/>
            </a:avLst>
          </a:prstGeom>
          <a:solidFill>
            <a:schemeClr val="bg2"/>
          </a:solidFill>
          <a:ln>
            <a:noFill/>
          </a:ln>
        </p:spPr>
        <p:txBody>
          <a:bodyPr spcFirstLastPara="1" wrap="square" lIns="91425" tIns="91425" rIns="91425" bIns="91425" anchor="ctr" anchorCtr="0">
            <a:noAutofit/>
          </a:bodyPr>
          <a:lstStyle/>
          <a:p>
            <a:pPr>
              <a:buSzPts val="1400"/>
            </a:pPr>
            <a:endParaRPr lang="en-MY">
              <a:solidFill>
                <a:schemeClr val="lt1"/>
              </a:solidFill>
              <a:sym typeface="Lexend Deca Light"/>
            </a:endParaRPr>
          </a:p>
        </p:txBody>
      </p:sp>
      <p:sp>
        <p:nvSpPr>
          <p:cNvPr id="5" name="Google Shape;398;p33">
            <a:extLst>
              <a:ext uri="{FF2B5EF4-FFF2-40B4-BE49-F238E27FC236}">
                <a16:creationId xmlns:a16="http://schemas.microsoft.com/office/drawing/2014/main" id="{A4955E30-2593-68D6-81BC-77D51A753AF0}"/>
              </a:ext>
            </a:extLst>
          </p:cNvPr>
          <p:cNvSpPr/>
          <p:nvPr/>
        </p:nvSpPr>
        <p:spPr>
          <a:xfrm>
            <a:off x="6108995" y="1624571"/>
            <a:ext cx="2618700" cy="2704500"/>
          </a:xfrm>
          <a:prstGeom prst="roundRect">
            <a:avLst>
              <a:gd name="adj" fmla="val 9091"/>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 name="Google Shape;399;p33">
            <a:extLst>
              <a:ext uri="{FF2B5EF4-FFF2-40B4-BE49-F238E27FC236}">
                <a16:creationId xmlns:a16="http://schemas.microsoft.com/office/drawing/2014/main" id="{ACC4E349-4B8D-1EED-A7CF-C93F241E5DA6}"/>
              </a:ext>
            </a:extLst>
          </p:cNvPr>
          <p:cNvSpPr/>
          <p:nvPr/>
        </p:nvSpPr>
        <p:spPr>
          <a:xfrm>
            <a:off x="534217" y="1624571"/>
            <a:ext cx="2618700" cy="2704500"/>
          </a:xfrm>
          <a:prstGeom prst="roundRect">
            <a:avLst>
              <a:gd name="adj" fmla="val 9091"/>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lt1"/>
              </a:solidFill>
            </a:endParaRPr>
          </a:p>
        </p:txBody>
      </p:sp>
      <p:sp>
        <p:nvSpPr>
          <p:cNvPr id="19" name="Google Shape;406;p33">
            <a:extLst>
              <a:ext uri="{FF2B5EF4-FFF2-40B4-BE49-F238E27FC236}">
                <a16:creationId xmlns:a16="http://schemas.microsoft.com/office/drawing/2014/main" id="{78001963-5027-D563-497E-703A0DD49A9C}"/>
              </a:ext>
            </a:extLst>
          </p:cNvPr>
          <p:cNvSpPr txBox="1">
            <a:spLocks/>
          </p:cNvSpPr>
          <p:nvPr/>
        </p:nvSpPr>
        <p:spPr>
          <a:xfrm>
            <a:off x="6316145" y="2838088"/>
            <a:ext cx="2103300" cy="731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sp>
        <p:nvSpPr>
          <p:cNvPr id="45" name="Google Shape;402;p33">
            <a:extLst>
              <a:ext uri="{FF2B5EF4-FFF2-40B4-BE49-F238E27FC236}">
                <a16:creationId xmlns:a16="http://schemas.microsoft.com/office/drawing/2014/main" id="{08AAD157-6603-A095-DB8E-0C50D0A32DFD}"/>
              </a:ext>
            </a:extLst>
          </p:cNvPr>
          <p:cNvSpPr txBox="1">
            <a:spLocks/>
          </p:cNvSpPr>
          <p:nvPr/>
        </p:nvSpPr>
        <p:spPr>
          <a:xfrm>
            <a:off x="788897" y="2705345"/>
            <a:ext cx="2103300" cy="15062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rgbClr val="162535"/>
                </a:solidFill>
                <a:cs typeface="Arial"/>
              </a:rPr>
              <a:t>Lack of adaptive and personalized fitness plans </a:t>
            </a:r>
            <a:r>
              <a:rPr lang="en-US" baseline="30000">
                <a:solidFill>
                  <a:srgbClr val="162535"/>
                </a:solidFill>
                <a:cs typeface="Arial"/>
              </a:rPr>
              <a:t>[1]</a:t>
            </a:r>
            <a:endParaRPr lang="en-US">
              <a:solidFill>
                <a:srgbClr val="162535"/>
              </a:solidFill>
              <a:cs typeface="Arial"/>
            </a:endParaRPr>
          </a:p>
        </p:txBody>
      </p:sp>
      <p:sp>
        <p:nvSpPr>
          <p:cNvPr id="49" name="Google Shape;404;p33">
            <a:extLst>
              <a:ext uri="{FF2B5EF4-FFF2-40B4-BE49-F238E27FC236}">
                <a16:creationId xmlns:a16="http://schemas.microsoft.com/office/drawing/2014/main" id="{4456A924-9FED-FF1B-A8F4-BC50FC421189}"/>
              </a:ext>
            </a:extLst>
          </p:cNvPr>
          <p:cNvSpPr txBox="1">
            <a:spLocks/>
          </p:cNvSpPr>
          <p:nvPr/>
        </p:nvSpPr>
        <p:spPr>
          <a:xfrm>
            <a:off x="3470811" y="2611400"/>
            <a:ext cx="2103300" cy="731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sp>
        <p:nvSpPr>
          <p:cNvPr id="2" name="Google Shape;402;p33">
            <a:extLst>
              <a:ext uri="{FF2B5EF4-FFF2-40B4-BE49-F238E27FC236}">
                <a16:creationId xmlns:a16="http://schemas.microsoft.com/office/drawing/2014/main" id="{F24CF1BF-992E-21D0-D6E9-8DCDA2AA89D3}"/>
              </a:ext>
            </a:extLst>
          </p:cNvPr>
          <p:cNvSpPr txBox="1">
            <a:spLocks/>
          </p:cNvSpPr>
          <p:nvPr/>
        </p:nvSpPr>
        <p:spPr>
          <a:xfrm>
            <a:off x="6371721" y="2708747"/>
            <a:ext cx="2103300" cy="731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chemeClr val="tx1"/>
                </a:solidFill>
              </a:rPr>
              <a:t>Losing interest and motivation</a:t>
            </a:r>
            <a:r>
              <a:rPr lang="en-US">
                <a:solidFill>
                  <a:srgbClr val="162535"/>
                </a:solidFill>
                <a:cs typeface="Arial"/>
              </a:rPr>
              <a:t> </a:t>
            </a:r>
            <a:r>
              <a:rPr lang="en-US" baseline="30000">
                <a:solidFill>
                  <a:srgbClr val="162535"/>
                </a:solidFill>
                <a:cs typeface="Arial"/>
              </a:rPr>
              <a:t>[3]</a:t>
            </a:r>
            <a:endParaRPr lang="en-US">
              <a:solidFill>
                <a:schemeClr val="tx1"/>
              </a:solidFill>
            </a:endParaRPr>
          </a:p>
        </p:txBody>
      </p:sp>
      <p:grpSp>
        <p:nvGrpSpPr>
          <p:cNvPr id="34" name="Group 33">
            <a:extLst>
              <a:ext uri="{FF2B5EF4-FFF2-40B4-BE49-F238E27FC236}">
                <a16:creationId xmlns:a16="http://schemas.microsoft.com/office/drawing/2014/main" id="{56A45424-F219-D475-383F-7CE9DC51D983}"/>
              </a:ext>
            </a:extLst>
          </p:cNvPr>
          <p:cNvGrpSpPr/>
          <p:nvPr/>
        </p:nvGrpSpPr>
        <p:grpSpPr>
          <a:xfrm>
            <a:off x="500142" y="864279"/>
            <a:ext cx="8217000" cy="572100"/>
            <a:chOff x="472600" y="525250"/>
            <a:chExt cx="8217000" cy="572100"/>
          </a:xfrm>
        </p:grpSpPr>
        <p:sp>
          <p:nvSpPr>
            <p:cNvPr id="8" name="Google Shape;396;p33">
              <a:extLst>
                <a:ext uri="{FF2B5EF4-FFF2-40B4-BE49-F238E27FC236}">
                  <a16:creationId xmlns:a16="http://schemas.microsoft.com/office/drawing/2014/main" id="{488D3F78-863D-1E5F-9629-57A833068604}"/>
                </a:ext>
              </a:extLst>
            </p:cNvPr>
            <p:cNvSpPr/>
            <p:nvPr/>
          </p:nvSpPr>
          <p:spPr>
            <a:xfrm>
              <a:off x="472600" y="525250"/>
              <a:ext cx="8217000" cy="572100"/>
            </a:xfrm>
            <a:prstGeom prst="roundRect">
              <a:avLst>
                <a:gd name="adj" fmla="val 50000"/>
              </a:avLst>
            </a:prstGeom>
            <a:solidFill>
              <a:srgbClr val="2BA2C0"/>
            </a:solidFill>
            <a:ln>
              <a:noFill/>
            </a:ln>
          </p:spPr>
          <p:txBody>
            <a:bodyPr spcFirstLastPara="1" wrap="square" lIns="91425" tIns="91425" rIns="91425" bIns="91425" anchor="ctr" anchorCtr="0">
              <a:noAutofit/>
            </a:bodyPr>
            <a:lstStyle/>
            <a:p>
              <a:endParaRPr lang="en-US">
                <a:solidFill>
                  <a:schemeClr val="lt1"/>
                </a:solidFill>
                <a:sym typeface="Montserrat"/>
              </a:endParaRPr>
            </a:p>
          </p:txBody>
        </p:sp>
        <p:sp>
          <p:nvSpPr>
            <p:cNvPr id="38" name="TextBox 37">
              <a:extLst>
                <a:ext uri="{FF2B5EF4-FFF2-40B4-BE49-F238E27FC236}">
                  <a16:creationId xmlns:a16="http://schemas.microsoft.com/office/drawing/2014/main" id="{96EEFEFF-BA55-B19C-ADE3-D7E642A94260}"/>
                </a:ext>
              </a:extLst>
            </p:cNvPr>
            <p:cNvSpPr txBox="1"/>
            <p:nvPr/>
          </p:nvSpPr>
          <p:spPr>
            <a:xfrm>
              <a:off x="742973" y="543352"/>
              <a:ext cx="7638376" cy="553998"/>
            </a:xfrm>
            <a:prstGeom prst="rect">
              <a:avLst/>
            </a:prstGeom>
            <a:noFill/>
          </p:spPr>
          <p:txBody>
            <a:bodyPr wrap="square">
              <a:spAutoFit/>
            </a:bodyPr>
            <a:lstStyle/>
            <a:p>
              <a:pPr algn="ctr"/>
              <a:r>
                <a:rPr kumimoji="0" lang="en" sz="3000" b="1" i="0" u="none" strike="noStrike" kern="0" cap="none" spc="0" normalizeH="0" baseline="0" noProof="0" dirty="0">
                  <a:ln>
                    <a:noFill/>
                  </a:ln>
                  <a:solidFill>
                    <a:srgbClr val="FBF9EA"/>
                  </a:solidFill>
                  <a:effectLst/>
                  <a:uLnTx/>
                  <a:uFillTx/>
                  <a:latin typeface="Montserrat"/>
                  <a:sym typeface="Montserrat"/>
                </a:rPr>
                <a:t>OBJECTIVES</a:t>
              </a:r>
              <a:endParaRPr lang="en-MY" dirty="0"/>
            </a:p>
          </p:txBody>
        </p:sp>
      </p:grpSp>
      <p:sp>
        <p:nvSpPr>
          <p:cNvPr id="12" name="Google Shape;401;p33">
            <a:extLst>
              <a:ext uri="{FF2B5EF4-FFF2-40B4-BE49-F238E27FC236}">
                <a16:creationId xmlns:a16="http://schemas.microsoft.com/office/drawing/2014/main" id="{E0BBACC3-29C2-84AE-2C08-E9654531A9BD}"/>
              </a:ext>
            </a:extLst>
          </p:cNvPr>
          <p:cNvSpPr txBox="1">
            <a:spLocks noGrp="1"/>
          </p:cNvSpPr>
          <p:nvPr>
            <p:ph type="title"/>
          </p:nvPr>
        </p:nvSpPr>
        <p:spPr>
          <a:xfrm>
            <a:off x="781068" y="2113060"/>
            <a:ext cx="2002868" cy="365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tx1"/>
                </a:solidFill>
              </a:rPr>
              <a:t>1</a:t>
            </a:r>
            <a:endParaRPr lang="en-US" sz="2000">
              <a:solidFill>
                <a:schemeClr val="tx1"/>
              </a:solidFill>
            </a:endParaRPr>
          </a:p>
        </p:txBody>
      </p:sp>
      <p:sp>
        <p:nvSpPr>
          <p:cNvPr id="14" name="Google Shape;401;p33">
            <a:extLst>
              <a:ext uri="{FF2B5EF4-FFF2-40B4-BE49-F238E27FC236}">
                <a16:creationId xmlns:a16="http://schemas.microsoft.com/office/drawing/2014/main" id="{634ABA45-A412-9C4B-E827-8E0939EE1088}"/>
              </a:ext>
            </a:extLst>
          </p:cNvPr>
          <p:cNvSpPr txBox="1">
            <a:spLocks/>
          </p:cNvSpPr>
          <p:nvPr/>
        </p:nvSpPr>
        <p:spPr>
          <a:xfrm>
            <a:off x="3473067" y="2113060"/>
            <a:ext cx="2197866" cy="365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lnSpc>
                <a:spcPct val="100000"/>
              </a:lnSpc>
              <a:buSzPts val="1400"/>
            </a:pPr>
            <a:r>
              <a:rPr lang="en" sz="2000">
                <a:solidFill>
                  <a:schemeClr val="tx1"/>
                </a:solidFill>
                <a:sym typeface="Lexend Deca Light"/>
              </a:rPr>
              <a:t>2</a:t>
            </a:r>
          </a:p>
        </p:txBody>
      </p:sp>
      <p:sp>
        <p:nvSpPr>
          <p:cNvPr id="16" name="Google Shape;401;p33">
            <a:extLst>
              <a:ext uri="{FF2B5EF4-FFF2-40B4-BE49-F238E27FC236}">
                <a16:creationId xmlns:a16="http://schemas.microsoft.com/office/drawing/2014/main" id="{814AF901-EE89-C240-7200-54DBF934CE4E}"/>
              </a:ext>
            </a:extLst>
          </p:cNvPr>
          <p:cNvSpPr txBox="1">
            <a:spLocks/>
          </p:cNvSpPr>
          <p:nvPr/>
        </p:nvSpPr>
        <p:spPr>
          <a:xfrm>
            <a:off x="6360063" y="2113060"/>
            <a:ext cx="2059381" cy="365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en" sz="2000">
                <a:solidFill>
                  <a:schemeClr val="tx1"/>
                </a:solidFill>
              </a:rPr>
              <a:t>3</a:t>
            </a:r>
          </a:p>
        </p:txBody>
      </p:sp>
      <p:sp>
        <p:nvSpPr>
          <p:cNvPr id="17" name="Google Shape;402;p33">
            <a:extLst>
              <a:ext uri="{FF2B5EF4-FFF2-40B4-BE49-F238E27FC236}">
                <a16:creationId xmlns:a16="http://schemas.microsoft.com/office/drawing/2014/main" id="{813F929E-2550-DAC0-8CAB-5A37570D45B5}"/>
              </a:ext>
            </a:extLst>
          </p:cNvPr>
          <p:cNvSpPr txBox="1">
            <a:spLocks/>
          </p:cNvSpPr>
          <p:nvPr/>
        </p:nvSpPr>
        <p:spPr>
          <a:xfrm>
            <a:off x="3511946" y="2712740"/>
            <a:ext cx="2103300" cy="15062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rgbClr val="162535"/>
                </a:solidFill>
                <a:cs typeface="Arial"/>
                <a:sym typeface="Montserrat"/>
              </a:rPr>
              <a:t>Overlooked safety instructions </a:t>
            </a:r>
            <a:r>
              <a:rPr lang="en-US" baseline="30000">
                <a:solidFill>
                  <a:srgbClr val="162535"/>
                </a:solidFill>
                <a:cs typeface="Arial"/>
              </a:rPr>
              <a:t>[2]</a:t>
            </a:r>
            <a:endParaRPr lang="en-US">
              <a:solidFill>
                <a:srgbClr val="162535"/>
              </a:solidFill>
              <a:cs typeface="Arial"/>
              <a:sym typeface="Montserrat"/>
            </a:endParaRPr>
          </a:p>
        </p:txBody>
      </p:sp>
      <p:pic>
        <p:nvPicPr>
          <p:cNvPr id="6" name="Picture 5" descr="A black and white logo&#10;&#10;AI-generated content may be incorrect.">
            <a:extLst>
              <a:ext uri="{FF2B5EF4-FFF2-40B4-BE49-F238E27FC236}">
                <a16:creationId xmlns:a16="http://schemas.microsoft.com/office/drawing/2014/main" id="{E1861C8F-010A-A9DF-C7A7-112ECB1B2B9C}"/>
              </a:ext>
            </a:extLst>
          </p:cNvPr>
          <p:cNvPicPr>
            <a:picLocks noChangeAspect="1"/>
          </p:cNvPicPr>
          <p:nvPr/>
        </p:nvPicPr>
        <p:blipFill>
          <a:blip r:embed="rId3"/>
          <a:srcRect l="9259" t="746" r="-926" b="-627"/>
          <a:stretch/>
        </p:blipFill>
        <p:spPr>
          <a:xfrm>
            <a:off x="7146059" y="3464719"/>
            <a:ext cx="560523" cy="744407"/>
          </a:xfrm>
          <a:prstGeom prst="rect">
            <a:avLst/>
          </a:prstGeom>
          <a:ln>
            <a:noFill/>
          </a:ln>
          <a:effectLst>
            <a:outerShdw blurRad="571500" dist="2540000" dir="4140000" algn="tl" rotWithShape="0">
              <a:srgbClr val="333333">
                <a:alpha val="65000"/>
              </a:srgbClr>
            </a:outerShdw>
          </a:effectLst>
        </p:spPr>
      </p:pic>
      <p:pic>
        <p:nvPicPr>
          <p:cNvPr id="9" name="Picture 8" descr="A silhouette of a person holding something&#10;&#10;AI-generated content may be incorrect.">
            <a:extLst>
              <a:ext uri="{FF2B5EF4-FFF2-40B4-BE49-F238E27FC236}">
                <a16:creationId xmlns:a16="http://schemas.microsoft.com/office/drawing/2014/main" id="{11FC04F3-DE06-86F7-1DAE-8363C83715B3}"/>
              </a:ext>
            </a:extLst>
          </p:cNvPr>
          <p:cNvPicPr>
            <a:picLocks noChangeAspect="1"/>
          </p:cNvPicPr>
          <p:nvPr/>
        </p:nvPicPr>
        <p:blipFill>
          <a:blip r:embed="rId4"/>
          <a:stretch>
            <a:fillRect/>
          </a:stretch>
        </p:blipFill>
        <p:spPr>
          <a:xfrm>
            <a:off x="4306976" y="3530992"/>
            <a:ext cx="438151" cy="610721"/>
          </a:xfrm>
          <a:prstGeom prst="rect">
            <a:avLst/>
          </a:prstGeom>
        </p:spPr>
      </p:pic>
      <p:pic>
        <p:nvPicPr>
          <p:cNvPr id="15" name="Picture 14" descr="A group of people in a line&#10;&#10;AI-generated content may be incorrect.">
            <a:extLst>
              <a:ext uri="{FF2B5EF4-FFF2-40B4-BE49-F238E27FC236}">
                <a16:creationId xmlns:a16="http://schemas.microsoft.com/office/drawing/2014/main" id="{5EEF793E-C918-24F3-2DE9-346326C9464F}"/>
              </a:ext>
            </a:extLst>
          </p:cNvPr>
          <p:cNvPicPr>
            <a:picLocks noChangeAspect="1"/>
          </p:cNvPicPr>
          <p:nvPr/>
        </p:nvPicPr>
        <p:blipFill>
          <a:blip r:embed="rId5"/>
          <a:stretch>
            <a:fillRect/>
          </a:stretch>
        </p:blipFill>
        <p:spPr>
          <a:xfrm>
            <a:off x="1386093" y="3563488"/>
            <a:ext cx="792817" cy="545728"/>
          </a:xfrm>
          <a:prstGeom prst="rect">
            <a:avLst/>
          </a:prstGeom>
        </p:spPr>
      </p:pic>
      <p:grpSp>
        <p:nvGrpSpPr>
          <p:cNvPr id="28" name="Group 27">
            <a:extLst>
              <a:ext uri="{FF2B5EF4-FFF2-40B4-BE49-F238E27FC236}">
                <a16:creationId xmlns:a16="http://schemas.microsoft.com/office/drawing/2014/main" id="{346F8E97-30D9-5539-7710-469FB1B349CD}"/>
              </a:ext>
            </a:extLst>
          </p:cNvPr>
          <p:cNvGrpSpPr/>
          <p:nvPr/>
        </p:nvGrpSpPr>
        <p:grpSpPr>
          <a:xfrm>
            <a:off x="453416" y="1624571"/>
            <a:ext cx="2709257" cy="2735907"/>
            <a:chOff x="177579" y="1039695"/>
            <a:chExt cx="2709257" cy="2735907"/>
          </a:xfrm>
        </p:grpSpPr>
        <p:grpSp>
          <p:nvGrpSpPr>
            <p:cNvPr id="29" name="Group 28">
              <a:extLst>
                <a:ext uri="{FF2B5EF4-FFF2-40B4-BE49-F238E27FC236}">
                  <a16:creationId xmlns:a16="http://schemas.microsoft.com/office/drawing/2014/main" id="{B64B2422-104A-06E3-5289-C5D3DE2E4BE0}"/>
                </a:ext>
              </a:extLst>
            </p:cNvPr>
            <p:cNvGrpSpPr/>
            <p:nvPr/>
          </p:nvGrpSpPr>
          <p:grpSpPr>
            <a:xfrm>
              <a:off x="177579" y="1039695"/>
              <a:ext cx="2709257" cy="2735907"/>
              <a:chOff x="549792" y="1418354"/>
              <a:chExt cx="2618700" cy="2715106"/>
            </a:xfrm>
            <a:solidFill>
              <a:schemeClr val="bg2"/>
            </a:solidFill>
          </p:grpSpPr>
          <p:sp>
            <p:nvSpPr>
              <p:cNvPr id="31" name="Google Shape;399;p33">
                <a:extLst>
                  <a:ext uri="{FF2B5EF4-FFF2-40B4-BE49-F238E27FC236}">
                    <a16:creationId xmlns:a16="http://schemas.microsoft.com/office/drawing/2014/main" id="{C841FB23-B230-0F9F-17E4-4590BDD6275E}"/>
                  </a:ext>
                </a:extLst>
              </p:cNvPr>
              <p:cNvSpPr/>
              <p:nvPr/>
            </p:nvSpPr>
            <p:spPr>
              <a:xfrm>
                <a:off x="549792" y="1418354"/>
                <a:ext cx="2618700" cy="2715106"/>
              </a:xfrm>
              <a:prstGeom prst="roundRect">
                <a:avLst>
                  <a:gd name="adj" fmla="val 9091"/>
                </a:avLst>
              </a:prstGeom>
              <a:solidFill>
                <a:srgbClr val="BFD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tx1"/>
                  </a:solidFill>
                  <a:latin typeface="Montserrat" panose="00000500000000000000" pitchFamily="2" charset="0"/>
                </a:endParaRPr>
              </a:p>
            </p:txBody>
          </p:sp>
          <p:sp>
            <p:nvSpPr>
              <p:cNvPr id="32" name="Google Shape;401;p33">
                <a:extLst>
                  <a:ext uri="{FF2B5EF4-FFF2-40B4-BE49-F238E27FC236}">
                    <a16:creationId xmlns:a16="http://schemas.microsoft.com/office/drawing/2014/main" id="{2B5E73C5-2043-7A85-3E5A-2A5A37EBEBE9}"/>
                  </a:ext>
                </a:extLst>
              </p:cNvPr>
              <p:cNvSpPr txBox="1">
                <a:spLocks/>
              </p:cNvSpPr>
              <p:nvPr/>
            </p:nvSpPr>
            <p:spPr>
              <a:xfrm>
                <a:off x="1014326" y="1805996"/>
                <a:ext cx="1678500" cy="365700"/>
              </a:xfrm>
              <a:prstGeom prst="rect">
                <a:avLst/>
              </a:prstGeom>
              <a:solidFill>
                <a:srgbClr val="BFDCBE"/>
              </a:solid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en" sz="2000">
                    <a:solidFill>
                      <a:schemeClr val="tx1"/>
                    </a:solidFill>
                    <a:latin typeface="Montserrat" panose="00000500000000000000" pitchFamily="2" charset="0"/>
                  </a:rPr>
                  <a:t>1</a:t>
                </a:r>
                <a:endParaRPr lang="en">
                  <a:solidFill>
                    <a:schemeClr val="tx1"/>
                  </a:solidFill>
                  <a:latin typeface="Montserrat" panose="00000500000000000000" pitchFamily="2" charset="0"/>
                </a:endParaRPr>
              </a:p>
            </p:txBody>
          </p:sp>
          <p:sp>
            <p:nvSpPr>
              <p:cNvPr id="33" name="Google Shape;406;p33">
                <a:extLst>
                  <a:ext uri="{FF2B5EF4-FFF2-40B4-BE49-F238E27FC236}">
                    <a16:creationId xmlns:a16="http://schemas.microsoft.com/office/drawing/2014/main" id="{2CF4D00E-658F-7FE0-4C44-F0EEF0C480E3}"/>
                  </a:ext>
                </a:extLst>
              </p:cNvPr>
              <p:cNvSpPr txBox="1">
                <a:spLocks/>
              </p:cNvSpPr>
              <p:nvPr/>
            </p:nvSpPr>
            <p:spPr>
              <a:xfrm>
                <a:off x="680915" y="2221052"/>
                <a:ext cx="2346203" cy="902467"/>
              </a:xfrm>
              <a:prstGeom prst="rect">
                <a:avLst/>
              </a:prstGeom>
              <a:solidFill>
                <a:srgbClr val="BFDCBE"/>
              </a:solidFill>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tx1"/>
                    </a:solidFill>
                    <a:latin typeface="Lexend Deca Light"/>
                  </a:rPr>
                  <a:t>To curate </a:t>
                </a:r>
                <a:r>
                  <a:rPr lang="en-US" sz="1800" err="1">
                    <a:solidFill>
                      <a:schemeClr val="tx1"/>
                    </a:solidFill>
                    <a:latin typeface="Lexend Deca Light"/>
                  </a:rPr>
                  <a:t>personalised</a:t>
                </a:r>
                <a:r>
                  <a:rPr lang="en-US" sz="1800">
                    <a:solidFill>
                      <a:schemeClr val="tx1"/>
                    </a:solidFill>
                    <a:latin typeface="Lexend Deca Light"/>
                  </a:rPr>
                  <a:t> and adoptive fitness plans using GenAI Model</a:t>
                </a:r>
              </a:p>
            </p:txBody>
          </p:sp>
        </p:grpSp>
        <p:pic>
          <p:nvPicPr>
            <p:cNvPr id="30" name="Picture 29">
              <a:extLst>
                <a:ext uri="{FF2B5EF4-FFF2-40B4-BE49-F238E27FC236}">
                  <a16:creationId xmlns:a16="http://schemas.microsoft.com/office/drawing/2014/main" id="{32ED9AC0-42BA-943A-DB7F-5FBBEDBC4003}"/>
                </a:ext>
              </a:extLst>
            </p:cNvPr>
            <p:cNvPicPr>
              <a:picLocks noChangeAspect="1"/>
            </p:cNvPicPr>
            <p:nvPr/>
          </p:nvPicPr>
          <p:blipFill>
            <a:blip r:embed="rId6"/>
            <a:stretch>
              <a:fillRect/>
            </a:stretch>
          </p:blipFill>
          <p:spPr>
            <a:xfrm>
              <a:off x="1085392" y="3080324"/>
              <a:ext cx="841562" cy="540125"/>
            </a:xfrm>
            <a:prstGeom prst="rect">
              <a:avLst/>
            </a:prstGeom>
          </p:spPr>
        </p:pic>
      </p:grpSp>
      <p:pic>
        <p:nvPicPr>
          <p:cNvPr id="13" name="Picture 12" descr="A cartoon duck lifting weights&#10;&#10;AI-generated content may be incorrect.">
            <a:extLst>
              <a:ext uri="{FF2B5EF4-FFF2-40B4-BE49-F238E27FC236}">
                <a16:creationId xmlns:a16="http://schemas.microsoft.com/office/drawing/2014/main" id="{4A64696A-3035-C1D1-F116-609794645745}"/>
              </a:ext>
            </a:extLst>
          </p:cNvPr>
          <p:cNvPicPr>
            <a:picLocks noChangeAspect="1"/>
          </p:cNvPicPr>
          <p:nvPr/>
        </p:nvPicPr>
        <p:blipFill>
          <a:blip r:embed="rId7">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40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B19C0CB5-05D9-5725-4D45-CD16BE5A75A7}"/>
            </a:ext>
          </a:extLst>
        </p:cNvPr>
        <p:cNvGrpSpPr/>
        <p:nvPr/>
      </p:nvGrpSpPr>
      <p:grpSpPr>
        <a:xfrm>
          <a:off x="0" y="0"/>
          <a:ext cx="0" cy="0"/>
          <a:chOff x="0" y="0"/>
          <a:chExt cx="0" cy="0"/>
        </a:xfrm>
      </p:grpSpPr>
      <p:sp>
        <p:nvSpPr>
          <p:cNvPr id="3" name="Google Shape;397;p33">
            <a:extLst>
              <a:ext uri="{FF2B5EF4-FFF2-40B4-BE49-F238E27FC236}">
                <a16:creationId xmlns:a16="http://schemas.microsoft.com/office/drawing/2014/main" id="{654D0DE4-3F60-2FB0-2C5D-5B400A286F48}"/>
              </a:ext>
            </a:extLst>
          </p:cNvPr>
          <p:cNvSpPr/>
          <p:nvPr/>
        </p:nvSpPr>
        <p:spPr>
          <a:xfrm>
            <a:off x="3318059" y="1639682"/>
            <a:ext cx="2618700" cy="2704500"/>
          </a:xfrm>
          <a:prstGeom prst="roundRect">
            <a:avLst>
              <a:gd name="adj" fmla="val 9091"/>
            </a:avLst>
          </a:prstGeom>
          <a:solidFill>
            <a:schemeClr val="bg2"/>
          </a:solidFill>
          <a:ln>
            <a:noFill/>
          </a:ln>
        </p:spPr>
        <p:txBody>
          <a:bodyPr spcFirstLastPara="1" wrap="square" lIns="91425" tIns="91425" rIns="91425" bIns="91425" anchor="ctr" anchorCtr="0">
            <a:noAutofit/>
          </a:bodyPr>
          <a:lstStyle/>
          <a:p>
            <a:pPr>
              <a:buSzPts val="1400"/>
            </a:pPr>
            <a:endParaRPr lang="en-MY">
              <a:solidFill>
                <a:schemeClr val="lt1"/>
              </a:solidFill>
              <a:sym typeface="Lexend Deca Light"/>
            </a:endParaRPr>
          </a:p>
        </p:txBody>
      </p:sp>
      <p:sp>
        <p:nvSpPr>
          <p:cNvPr id="5" name="Google Shape;398;p33">
            <a:extLst>
              <a:ext uri="{FF2B5EF4-FFF2-40B4-BE49-F238E27FC236}">
                <a16:creationId xmlns:a16="http://schemas.microsoft.com/office/drawing/2014/main" id="{9E690819-2355-6D93-9A49-93C841F1C350}"/>
              </a:ext>
            </a:extLst>
          </p:cNvPr>
          <p:cNvSpPr/>
          <p:nvPr/>
        </p:nvSpPr>
        <p:spPr>
          <a:xfrm>
            <a:off x="6127762" y="1650288"/>
            <a:ext cx="2618700" cy="2704500"/>
          </a:xfrm>
          <a:prstGeom prst="roundRect">
            <a:avLst>
              <a:gd name="adj" fmla="val 9091"/>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 name="Google Shape;399;p33">
            <a:extLst>
              <a:ext uri="{FF2B5EF4-FFF2-40B4-BE49-F238E27FC236}">
                <a16:creationId xmlns:a16="http://schemas.microsoft.com/office/drawing/2014/main" id="{19BC574D-7EBB-C8C0-CE6F-18DB90CA9594}"/>
              </a:ext>
            </a:extLst>
          </p:cNvPr>
          <p:cNvSpPr/>
          <p:nvPr/>
        </p:nvSpPr>
        <p:spPr>
          <a:xfrm>
            <a:off x="552984" y="1650288"/>
            <a:ext cx="2618700" cy="2704500"/>
          </a:xfrm>
          <a:prstGeom prst="roundRect">
            <a:avLst>
              <a:gd name="adj" fmla="val 9091"/>
            </a:avLst>
          </a:prstGeom>
          <a:solidFill>
            <a:srgbClr val="FFC9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lt1"/>
              </a:solidFill>
            </a:endParaRPr>
          </a:p>
        </p:txBody>
      </p:sp>
      <p:sp>
        <p:nvSpPr>
          <p:cNvPr id="19" name="Google Shape;406;p33">
            <a:extLst>
              <a:ext uri="{FF2B5EF4-FFF2-40B4-BE49-F238E27FC236}">
                <a16:creationId xmlns:a16="http://schemas.microsoft.com/office/drawing/2014/main" id="{371AD369-BA81-99CA-E8F6-B4BB304B6875}"/>
              </a:ext>
            </a:extLst>
          </p:cNvPr>
          <p:cNvSpPr txBox="1">
            <a:spLocks/>
          </p:cNvSpPr>
          <p:nvPr/>
        </p:nvSpPr>
        <p:spPr>
          <a:xfrm>
            <a:off x="6334912" y="2863805"/>
            <a:ext cx="2103300" cy="731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sp>
        <p:nvSpPr>
          <p:cNvPr id="45" name="Google Shape;402;p33">
            <a:extLst>
              <a:ext uri="{FF2B5EF4-FFF2-40B4-BE49-F238E27FC236}">
                <a16:creationId xmlns:a16="http://schemas.microsoft.com/office/drawing/2014/main" id="{732CF122-02EA-758A-5A8B-19A0C61A0B48}"/>
              </a:ext>
            </a:extLst>
          </p:cNvPr>
          <p:cNvSpPr txBox="1">
            <a:spLocks/>
          </p:cNvSpPr>
          <p:nvPr/>
        </p:nvSpPr>
        <p:spPr>
          <a:xfrm>
            <a:off x="807664" y="2731062"/>
            <a:ext cx="2103300" cy="15062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rgbClr val="162535"/>
                </a:solidFill>
                <a:cs typeface="Arial"/>
              </a:rPr>
              <a:t>Lack of adaptive and personalized fitness plans</a:t>
            </a:r>
          </a:p>
        </p:txBody>
      </p:sp>
      <p:sp>
        <p:nvSpPr>
          <p:cNvPr id="49" name="Google Shape;404;p33">
            <a:extLst>
              <a:ext uri="{FF2B5EF4-FFF2-40B4-BE49-F238E27FC236}">
                <a16:creationId xmlns:a16="http://schemas.microsoft.com/office/drawing/2014/main" id="{E5CB5539-E78D-5A9B-071E-BFAB062371D9}"/>
              </a:ext>
            </a:extLst>
          </p:cNvPr>
          <p:cNvSpPr txBox="1">
            <a:spLocks/>
          </p:cNvSpPr>
          <p:nvPr/>
        </p:nvSpPr>
        <p:spPr>
          <a:xfrm>
            <a:off x="3489578" y="2637117"/>
            <a:ext cx="2103300" cy="731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sp>
        <p:nvSpPr>
          <p:cNvPr id="2" name="Google Shape;402;p33">
            <a:extLst>
              <a:ext uri="{FF2B5EF4-FFF2-40B4-BE49-F238E27FC236}">
                <a16:creationId xmlns:a16="http://schemas.microsoft.com/office/drawing/2014/main" id="{31F2C566-DDDF-16C5-DFA9-F2A0A52B7AD6}"/>
              </a:ext>
            </a:extLst>
          </p:cNvPr>
          <p:cNvSpPr txBox="1">
            <a:spLocks/>
          </p:cNvSpPr>
          <p:nvPr/>
        </p:nvSpPr>
        <p:spPr>
          <a:xfrm>
            <a:off x="6390488" y="2734464"/>
            <a:ext cx="2103300" cy="731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chemeClr val="tx1"/>
                </a:solidFill>
              </a:rPr>
              <a:t>Losing interest and motivation</a:t>
            </a:r>
            <a:r>
              <a:rPr lang="en-US">
                <a:solidFill>
                  <a:srgbClr val="162535"/>
                </a:solidFill>
                <a:cs typeface="Arial"/>
              </a:rPr>
              <a:t> </a:t>
            </a:r>
            <a:r>
              <a:rPr lang="en-US" baseline="30000">
                <a:solidFill>
                  <a:srgbClr val="162535"/>
                </a:solidFill>
                <a:cs typeface="Arial"/>
              </a:rPr>
              <a:t>[3]</a:t>
            </a:r>
            <a:endParaRPr lang="en-US">
              <a:solidFill>
                <a:schemeClr val="tx1"/>
              </a:solidFill>
            </a:endParaRPr>
          </a:p>
        </p:txBody>
      </p:sp>
      <p:sp>
        <p:nvSpPr>
          <p:cNvPr id="12" name="Google Shape;401;p33">
            <a:extLst>
              <a:ext uri="{FF2B5EF4-FFF2-40B4-BE49-F238E27FC236}">
                <a16:creationId xmlns:a16="http://schemas.microsoft.com/office/drawing/2014/main" id="{46C04F72-2456-9B3F-2FF7-4C6C46FC0809}"/>
              </a:ext>
            </a:extLst>
          </p:cNvPr>
          <p:cNvSpPr txBox="1">
            <a:spLocks noGrp="1"/>
          </p:cNvSpPr>
          <p:nvPr>
            <p:ph type="title"/>
          </p:nvPr>
        </p:nvSpPr>
        <p:spPr>
          <a:xfrm>
            <a:off x="799835" y="2138777"/>
            <a:ext cx="2002868" cy="365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tx1"/>
                </a:solidFill>
              </a:rPr>
              <a:t>1</a:t>
            </a:r>
            <a:endParaRPr lang="en-US" sz="2000">
              <a:solidFill>
                <a:schemeClr val="tx1"/>
              </a:solidFill>
            </a:endParaRPr>
          </a:p>
        </p:txBody>
      </p:sp>
      <p:sp>
        <p:nvSpPr>
          <p:cNvPr id="14" name="Google Shape;401;p33">
            <a:extLst>
              <a:ext uri="{FF2B5EF4-FFF2-40B4-BE49-F238E27FC236}">
                <a16:creationId xmlns:a16="http://schemas.microsoft.com/office/drawing/2014/main" id="{4630F120-30FE-5AC8-66C8-DC790D5DAEE7}"/>
              </a:ext>
            </a:extLst>
          </p:cNvPr>
          <p:cNvSpPr txBox="1">
            <a:spLocks/>
          </p:cNvSpPr>
          <p:nvPr/>
        </p:nvSpPr>
        <p:spPr>
          <a:xfrm>
            <a:off x="3491834" y="2138777"/>
            <a:ext cx="2197866" cy="365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lnSpc>
                <a:spcPct val="100000"/>
              </a:lnSpc>
              <a:buSzPts val="1400"/>
            </a:pPr>
            <a:r>
              <a:rPr lang="en" sz="2000">
                <a:solidFill>
                  <a:schemeClr val="tx1"/>
                </a:solidFill>
                <a:sym typeface="Lexend Deca Light"/>
              </a:rPr>
              <a:t>2</a:t>
            </a:r>
          </a:p>
        </p:txBody>
      </p:sp>
      <p:sp>
        <p:nvSpPr>
          <p:cNvPr id="16" name="Google Shape;401;p33">
            <a:extLst>
              <a:ext uri="{FF2B5EF4-FFF2-40B4-BE49-F238E27FC236}">
                <a16:creationId xmlns:a16="http://schemas.microsoft.com/office/drawing/2014/main" id="{F4FB79BB-6569-F574-353A-993B9B21286D}"/>
              </a:ext>
            </a:extLst>
          </p:cNvPr>
          <p:cNvSpPr txBox="1">
            <a:spLocks/>
          </p:cNvSpPr>
          <p:nvPr/>
        </p:nvSpPr>
        <p:spPr>
          <a:xfrm>
            <a:off x="6378830" y="2138777"/>
            <a:ext cx="2059381" cy="365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en" sz="2000">
                <a:solidFill>
                  <a:schemeClr val="tx1"/>
                </a:solidFill>
              </a:rPr>
              <a:t>3</a:t>
            </a:r>
          </a:p>
        </p:txBody>
      </p:sp>
      <p:sp>
        <p:nvSpPr>
          <p:cNvPr id="17" name="Google Shape;402;p33">
            <a:extLst>
              <a:ext uri="{FF2B5EF4-FFF2-40B4-BE49-F238E27FC236}">
                <a16:creationId xmlns:a16="http://schemas.microsoft.com/office/drawing/2014/main" id="{EE7886A0-8128-F890-7749-A10D9D2D296B}"/>
              </a:ext>
            </a:extLst>
          </p:cNvPr>
          <p:cNvSpPr txBox="1">
            <a:spLocks/>
          </p:cNvSpPr>
          <p:nvPr/>
        </p:nvSpPr>
        <p:spPr>
          <a:xfrm>
            <a:off x="3530713" y="2738457"/>
            <a:ext cx="2103300" cy="15062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rgbClr val="162535"/>
                </a:solidFill>
                <a:cs typeface="Arial"/>
                <a:sym typeface="Montserrat"/>
              </a:rPr>
              <a:t>Overlooked safety instructions </a:t>
            </a:r>
            <a:r>
              <a:rPr lang="en-US" baseline="30000">
                <a:solidFill>
                  <a:srgbClr val="162535"/>
                </a:solidFill>
                <a:cs typeface="Arial"/>
              </a:rPr>
              <a:t>[2]</a:t>
            </a:r>
            <a:endParaRPr lang="en-US">
              <a:solidFill>
                <a:srgbClr val="162535"/>
              </a:solidFill>
              <a:cs typeface="Arial"/>
              <a:sym typeface="Montserrat"/>
            </a:endParaRPr>
          </a:p>
        </p:txBody>
      </p:sp>
      <p:pic>
        <p:nvPicPr>
          <p:cNvPr id="6" name="Picture 5" descr="A black and white logo&#10;&#10;AI-generated content may be incorrect.">
            <a:extLst>
              <a:ext uri="{FF2B5EF4-FFF2-40B4-BE49-F238E27FC236}">
                <a16:creationId xmlns:a16="http://schemas.microsoft.com/office/drawing/2014/main" id="{FD35B0B1-33D8-6A92-4771-0EF6F52D41DA}"/>
              </a:ext>
            </a:extLst>
          </p:cNvPr>
          <p:cNvPicPr>
            <a:picLocks noChangeAspect="1"/>
          </p:cNvPicPr>
          <p:nvPr/>
        </p:nvPicPr>
        <p:blipFill>
          <a:blip r:embed="rId3"/>
          <a:srcRect l="9259" t="746" r="-926" b="-627"/>
          <a:stretch/>
        </p:blipFill>
        <p:spPr>
          <a:xfrm>
            <a:off x="7164826" y="3490436"/>
            <a:ext cx="560523" cy="744407"/>
          </a:xfrm>
          <a:prstGeom prst="rect">
            <a:avLst/>
          </a:prstGeom>
          <a:ln>
            <a:noFill/>
          </a:ln>
          <a:effectLst>
            <a:outerShdw blurRad="571500" dist="2540000" dir="4140000" algn="tl" rotWithShape="0">
              <a:srgbClr val="333333">
                <a:alpha val="65000"/>
              </a:srgbClr>
            </a:outerShdw>
          </a:effectLst>
        </p:spPr>
      </p:pic>
      <p:pic>
        <p:nvPicPr>
          <p:cNvPr id="9" name="Picture 8" descr="A silhouette of a person holding something&#10;&#10;AI-generated content may be incorrect.">
            <a:extLst>
              <a:ext uri="{FF2B5EF4-FFF2-40B4-BE49-F238E27FC236}">
                <a16:creationId xmlns:a16="http://schemas.microsoft.com/office/drawing/2014/main" id="{622357FC-2A35-2850-776B-B0E755324997}"/>
              </a:ext>
            </a:extLst>
          </p:cNvPr>
          <p:cNvPicPr>
            <a:picLocks noChangeAspect="1"/>
          </p:cNvPicPr>
          <p:nvPr/>
        </p:nvPicPr>
        <p:blipFill>
          <a:blip r:embed="rId4"/>
          <a:stretch>
            <a:fillRect/>
          </a:stretch>
        </p:blipFill>
        <p:spPr>
          <a:xfrm>
            <a:off x="4325743" y="3556709"/>
            <a:ext cx="438151" cy="610721"/>
          </a:xfrm>
          <a:prstGeom prst="rect">
            <a:avLst/>
          </a:prstGeom>
        </p:spPr>
      </p:pic>
      <p:pic>
        <p:nvPicPr>
          <p:cNvPr id="10" name="Picture 9" descr="A group of people in a line&#10;&#10;AI-generated content may be incorrect.">
            <a:extLst>
              <a:ext uri="{FF2B5EF4-FFF2-40B4-BE49-F238E27FC236}">
                <a16:creationId xmlns:a16="http://schemas.microsoft.com/office/drawing/2014/main" id="{262AEB54-B1E8-73CD-4FC1-251A9A4786B9}"/>
              </a:ext>
            </a:extLst>
          </p:cNvPr>
          <p:cNvPicPr>
            <a:picLocks noChangeAspect="1"/>
          </p:cNvPicPr>
          <p:nvPr/>
        </p:nvPicPr>
        <p:blipFill>
          <a:blip r:embed="rId5"/>
          <a:stretch>
            <a:fillRect/>
          </a:stretch>
        </p:blipFill>
        <p:spPr>
          <a:xfrm>
            <a:off x="1404369" y="3635429"/>
            <a:ext cx="792817" cy="545728"/>
          </a:xfrm>
          <a:prstGeom prst="rect">
            <a:avLst/>
          </a:prstGeom>
        </p:spPr>
      </p:pic>
      <p:sp>
        <p:nvSpPr>
          <p:cNvPr id="13" name="Google Shape;399;p33">
            <a:extLst>
              <a:ext uri="{FF2B5EF4-FFF2-40B4-BE49-F238E27FC236}">
                <a16:creationId xmlns:a16="http://schemas.microsoft.com/office/drawing/2014/main" id="{A4BFC90C-32BA-C362-DB48-57A57A3D8219}"/>
              </a:ext>
            </a:extLst>
          </p:cNvPr>
          <p:cNvSpPr/>
          <p:nvPr/>
        </p:nvSpPr>
        <p:spPr>
          <a:xfrm>
            <a:off x="472183" y="1650288"/>
            <a:ext cx="2709257" cy="2735907"/>
          </a:xfrm>
          <a:prstGeom prst="roundRect">
            <a:avLst>
              <a:gd name="adj" fmla="val 9091"/>
            </a:avLst>
          </a:prstGeom>
          <a:solidFill>
            <a:srgbClr val="BFD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tx1"/>
              </a:solidFill>
              <a:latin typeface="Montserrat" panose="00000500000000000000" pitchFamily="2" charset="0"/>
            </a:endParaRPr>
          </a:p>
        </p:txBody>
      </p:sp>
      <p:sp>
        <p:nvSpPr>
          <p:cNvPr id="15" name="Google Shape;401;p33">
            <a:extLst>
              <a:ext uri="{FF2B5EF4-FFF2-40B4-BE49-F238E27FC236}">
                <a16:creationId xmlns:a16="http://schemas.microsoft.com/office/drawing/2014/main" id="{A7EF0D13-5908-1297-5B73-07F8F9E42649}"/>
              </a:ext>
            </a:extLst>
          </p:cNvPr>
          <p:cNvSpPr txBox="1">
            <a:spLocks/>
          </p:cNvSpPr>
          <p:nvPr/>
        </p:nvSpPr>
        <p:spPr>
          <a:xfrm>
            <a:off x="952781" y="2040900"/>
            <a:ext cx="1736544" cy="368502"/>
          </a:xfrm>
          <a:prstGeom prst="rect">
            <a:avLst/>
          </a:prstGeom>
          <a:solidFill>
            <a:srgbClr val="BFDCBE"/>
          </a:solid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en" sz="2000">
                <a:solidFill>
                  <a:schemeClr val="tx1"/>
                </a:solidFill>
                <a:latin typeface="Montserrat" panose="00000500000000000000" pitchFamily="2" charset="0"/>
              </a:rPr>
              <a:t>1</a:t>
            </a:r>
            <a:endParaRPr lang="en">
              <a:solidFill>
                <a:schemeClr val="tx1"/>
              </a:solidFill>
              <a:latin typeface="Montserrat" panose="00000500000000000000" pitchFamily="2" charset="0"/>
            </a:endParaRPr>
          </a:p>
        </p:txBody>
      </p:sp>
      <p:sp>
        <p:nvSpPr>
          <p:cNvPr id="18" name="Google Shape;406;p33">
            <a:extLst>
              <a:ext uri="{FF2B5EF4-FFF2-40B4-BE49-F238E27FC236}">
                <a16:creationId xmlns:a16="http://schemas.microsoft.com/office/drawing/2014/main" id="{D9B19154-64A7-0B8E-F0D1-C3A331985876}"/>
              </a:ext>
            </a:extLst>
          </p:cNvPr>
          <p:cNvSpPr txBox="1">
            <a:spLocks/>
          </p:cNvSpPr>
          <p:nvPr/>
        </p:nvSpPr>
        <p:spPr>
          <a:xfrm>
            <a:off x="607841" y="2459136"/>
            <a:ext cx="2427337" cy="909381"/>
          </a:xfrm>
          <a:prstGeom prst="rect">
            <a:avLst/>
          </a:prstGeom>
          <a:solidFill>
            <a:srgbClr val="BFDCBE"/>
          </a:solidFill>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tx1"/>
                </a:solidFill>
                <a:latin typeface="Lexend Deca Light"/>
              </a:rPr>
              <a:t>To curate </a:t>
            </a:r>
            <a:r>
              <a:rPr lang="en-US" sz="1800" err="1">
                <a:solidFill>
                  <a:schemeClr val="tx1"/>
                </a:solidFill>
                <a:latin typeface="Lexend Deca Light"/>
              </a:rPr>
              <a:t>personalised</a:t>
            </a:r>
            <a:r>
              <a:rPr lang="en-US" sz="1800">
                <a:solidFill>
                  <a:schemeClr val="tx1"/>
                </a:solidFill>
                <a:latin typeface="Lexend Deca Light"/>
              </a:rPr>
              <a:t> and adoptive fitness plans using GenAI Model</a:t>
            </a:r>
          </a:p>
        </p:txBody>
      </p:sp>
      <p:pic>
        <p:nvPicPr>
          <p:cNvPr id="28" name="Picture 27">
            <a:extLst>
              <a:ext uri="{FF2B5EF4-FFF2-40B4-BE49-F238E27FC236}">
                <a16:creationId xmlns:a16="http://schemas.microsoft.com/office/drawing/2014/main" id="{A0203E13-7A9F-535A-D2EB-01F3A202A956}"/>
              </a:ext>
            </a:extLst>
          </p:cNvPr>
          <p:cNvPicPr>
            <a:picLocks noChangeAspect="1"/>
          </p:cNvPicPr>
          <p:nvPr/>
        </p:nvPicPr>
        <p:blipFill>
          <a:blip r:embed="rId6"/>
          <a:stretch>
            <a:fillRect/>
          </a:stretch>
        </p:blipFill>
        <p:spPr>
          <a:xfrm>
            <a:off x="1379996" y="3690917"/>
            <a:ext cx="841562" cy="540125"/>
          </a:xfrm>
          <a:prstGeom prst="rect">
            <a:avLst/>
          </a:prstGeom>
        </p:spPr>
      </p:pic>
      <p:grpSp>
        <p:nvGrpSpPr>
          <p:cNvPr id="36" name="Group 35">
            <a:extLst>
              <a:ext uri="{FF2B5EF4-FFF2-40B4-BE49-F238E27FC236}">
                <a16:creationId xmlns:a16="http://schemas.microsoft.com/office/drawing/2014/main" id="{1AA1E19A-7344-366B-5183-A93D256F45C6}"/>
              </a:ext>
            </a:extLst>
          </p:cNvPr>
          <p:cNvGrpSpPr/>
          <p:nvPr/>
        </p:nvGrpSpPr>
        <p:grpSpPr>
          <a:xfrm>
            <a:off x="3295037" y="1628147"/>
            <a:ext cx="2713077" cy="2735907"/>
            <a:chOff x="3238175" y="1711950"/>
            <a:chExt cx="2713077" cy="2735907"/>
          </a:xfrm>
        </p:grpSpPr>
        <p:sp>
          <p:nvSpPr>
            <p:cNvPr id="29" name="Google Shape;399;p33">
              <a:extLst>
                <a:ext uri="{FF2B5EF4-FFF2-40B4-BE49-F238E27FC236}">
                  <a16:creationId xmlns:a16="http://schemas.microsoft.com/office/drawing/2014/main" id="{93BA801D-2822-4488-36F2-4CF39A1C4934}"/>
                </a:ext>
              </a:extLst>
            </p:cNvPr>
            <p:cNvSpPr/>
            <p:nvPr/>
          </p:nvSpPr>
          <p:spPr>
            <a:xfrm>
              <a:off x="3238175" y="1711950"/>
              <a:ext cx="2713077" cy="2735907"/>
            </a:xfrm>
            <a:prstGeom prst="roundRect">
              <a:avLst>
                <a:gd name="adj" fmla="val 9091"/>
              </a:avLst>
            </a:prstGeom>
            <a:solidFill>
              <a:srgbClr val="BFD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tx1"/>
                </a:solidFill>
                <a:latin typeface="Montserrat" panose="00000500000000000000" pitchFamily="2" charset="0"/>
              </a:endParaRPr>
            </a:p>
          </p:txBody>
        </p:sp>
        <p:grpSp>
          <p:nvGrpSpPr>
            <p:cNvPr id="35" name="Group 34">
              <a:extLst>
                <a:ext uri="{FF2B5EF4-FFF2-40B4-BE49-F238E27FC236}">
                  <a16:creationId xmlns:a16="http://schemas.microsoft.com/office/drawing/2014/main" id="{13943022-388E-9743-43AB-15B92820C5FF}"/>
                </a:ext>
              </a:extLst>
            </p:cNvPr>
            <p:cNvGrpSpPr/>
            <p:nvPr/>
          </p:nvGrpSpPr>
          <p:grpSpPr>
            <a:xfrm>
              <a:off x="3513667" y="2208791"/>
              <a:ext cx="2179102" cy="2092198"/>
              <a:chOff x="3513667" y="2208791"/>
              <a:chExt cx="2179102" cy="2092198"/>
            </a:xfrm>
          </p:grpSpPr>
          <p:sp>
            <p:nvSpPr>
              <p:cNvPr id="30" name="Google Shape;401;p33">
                <a:extLst>
                  <a:ext uri="{FF2B5EF4-FFF2-40B4-BE49-F238E27FC236}">
                    <a16:creationId xmlns:a16="http://schemas.microsoft.com/office/drawing/2014/main" id="{3F2C6FE5-EB7E-6130-97BB-6770CFE7D92A}"/>
                  </a:ext>
                </a:extLst>
              </p:cNvPr>
              <p:cNvSpPr txBox="1">
                <a:spLocks/>
              </p:cNvSpPr>
              <p:nvPr/>
            </p:nvSpPr>
            <p:spPr>
              <a:xfrm>
                <a:off x="3738347" y="2208791"/>
                <a:ext cx="1738993" cy="368502"/>
              </a:xfrm>
              <a:prstGeom prst="rect">
                <a:avLst/>
              </a:prstGeom>
              <a:solidFill>
                <a:srgbClr val="BFDCBE"/>
              </a:solid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en" sz="2000">
                    <a:solidFill>
                      <a:schemeClr val="tx1"/>
                    </a:solidFill>
                    <a:latin typeface="Montserrat" panose="00000500000000000000" pitchFamily="2" charset="0"/>
                  </a:rPr>
                  <a:t>2</a:t>
                </a:r>
                <a:endParaRPr lang="en">
                  <a:solidFill>
                    <a:schemeClr val="tx1"/>
                  </a:solidFill>
                  <a:latin typeface="Montserrat" panose="00000500000000000000" pitchFamily="2" charset="0"/>
                </a:endParaRPr>
              </a:p>
            </p:txBody>
          </p:sp>
          <p:grpSp>
            <p:nvGrpSpPr>
              <p:cNvPr id="34" name="Group 33">
                <a:extLst>
                  <a:ext uri="{FF2B5EF4-FFF2-40B4-BE49-F238E27FC236}">
                    <a16:creationId xmlns:a16="http://schemas.microsoft.com/office/drawing/2014/main" id="{66A4B885-E976-9EA1-CCEF-0955BC38C997}"/>
                  </a:ext>
                </a:extLst>
              </p:cNvPr>
              <p:cNvGrpSpPr/>
              <p:nvPr/>
            </p:nvGrpSpPr>
            <p:grpSpPr>
              <a:xfrm>
                <a:off x="3513667" y="2689620"/>
                <a:ext cx="2179102" cy="1611369"/>
                <a:chOff x="3513667" y="2689620"/>
                <a:chExt cx="2179102" cy="1611369"/>
              </a:xfrm>
            </p:grpSpPr>
            <p:sp>
              <p:nvSpPr>
                <p:cNvPr id="31" name="Google Shape;406;p33">
                  <a:extLst>
                    <a:ext uri="{FF2B5EF4-FFF2-40B4-BE49-F238E27FC236}">
                      <a16:creationId xmlns:a16="http://schemas.microsoft.com/office/drawing/2014/main" id="{D846A10E-3699-EC53-BEE7-1DEE5E27F258}"/>
                    </a:ext>
                  </a:extLst>
                </p:cNvPr>
                <p:cNvSpPr txBox="1">
                  <a:spLocks/>
                </p:cNvSpPr>
                <p:nvPr/>
              </p:nvSpPr>
              <p:spPr>
                <a:xfrm>
                  <a:off x="3513667" y="2689620"/>
                  <a:ext cx="2179102" cy="918453"/>
                </a:xfrm>
                <a:prstGeom prst="rect">
                  <a:avLst/>
                </a:prstGeom>
                <a:solidFill>
                  <a:srgbClr val="BFDCBE"/>
                </a:solidFill>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62535"/>
                    </a:buClr>
                    <a:buSzPts val="1400"/>
                    <a:defRPr/>
                  </a:pPr>
                  <a:r>
                    <a:rPr kumimoji="0" lang="en-US" sz="1800" b="0" i="0" u="none" strike="noStrike" kern="0" cap="none" spc="0" normalizeH="0" baseline="0" noProof="0">
                      <a:ln>
                        <a:noFill/>
                      </a:ln>
                      <a:solidFill>
                        <a:srgbClr val="162535"/>
                      </a:solidFill>
                      <a:effectLst/>
                      <a:uLnTx/>
                      <a:uFillTx/>
                      <a:latin typeface="Lexend Deca Light"/>
                      <a:sym typeface="Lexend Deca Light"/>
                    </a:rPr>
                    <a:t>To </a:t>
                  </a:r>
                  <a:r>
                    <a:rPr lang="en-US" sz="1800">
                      <a:solidFill>
                        <a:srgbClr val="162535"/>
                      </a:solidFill>
                      <a:latin typeface="Lexend Deca Light"/>
                      <a:sym typeface="Lexend Deca Light"/>
                    </a:rPr>
                    <a:t>promote safe practices in</a:t>
                  </a:r>
                  <a:r>
                    <a:rPr kumimoji="0" lang="en-US" sz="1800" b="0" i="0" u="none" strike="noStrike" kern="0" cap="none" spc="0" normalizeH="0" baseline="0" noProof="0">
                      <a:ln>
                        <a:noFill/>
                      </a:ln>
                      <a:solidFill>
                        <a:srgbClr val="162535"/>
                      </a:solidFill>
                      <a:effectLst/>
                      <a:uLnTx/>
                      <a:uFillTx/>
                      <a:latin typeface="Lexend Deca Light"/>
                      <a:sym typeface="Lexend Deca Light"/>
                    </a:rPr>
                    <a:t> fitness plans</a:t>
                  </a:r>
                </a:p>
              </p:txBody>
            </p:sp>
            <p:pic>
              <p:nvPicPr>
                <p:cNvPr id="33" name="Picture 32" descr="A black and white image of a barbell and a shield&#10;&#10;AI-generated content may be incorrect.">
                  <a:extLst>
                    <a:ext uri="{FF2B5EF4-FFF2-40B4-BE49-F238E27FC236}">
                      <a16:creationId xmlns:a16="http://schemas.microsoft.com/office/drawing/2014/main" id="{54ADD0B5-DFF6-29C3-435D-24144C8D963F}"/>
                    </a:ext>
                  </a:extLst>
                </p:cNvPr>
                <p:cNvPicPr>
                  <a:picLocks noChangeAspect="1"/>
                </p:cNvPicPr>
                <p:nvPr/>
              </p:nvPicPr>
              <p:blipFill>
                <a:blip r:embed="rId7"/>
                <a:stretch>
                  <a:fillRect/>
                </a:stretch>
              </p:blipFill>
              <p:spPr>
                <a:xfrm>
                  <a:off x="4337764" y="3785635"/>
                  <a:ext cx="536218" cy="515354"/>
                </a:xfrm>
                <a:prstGeom prst="rect">
                  <a:avLst/>
                </a:prstGeom>
              </p:spPr>
            </p:pic>
          </p:grpSp>
        </p:grpSp>
      </p:grpSp>
      <p:grpSp>
        <p:nvGrpSpPr>
          <p:cNvPr id="8" name="Group 7">
            <a:extLst>
              <a:ext uri="{FF2B5EF4-FFF2-40B4-BE49-F238E27FC236}">
                <a16:creationId xmlns:a16="http://schemas.microsoft.com/office/drawing/2014/main" id="{28F76015-A4AE-E69C-C80A-D5B0C6112A79}"/>
              </a:ext>
            </a:extLst>
          </p:cNvPr>
          <p:cNvGrpSpPr/>
          <p:nvPr/>
        </p:nvGrpSpPr>
        <p:grpSpPr>
          <a:xfrm>
            <a:off x="518909" y="795133"/>
            <a:ext cx="8217000" cy="572100"/>
            <a:chOff x="472600" y="525250"/>
            <a:chExt cx="8217000" cy="572100"/>
          </a:xfrm>
        </p:grpSpPr>
        <p:sp>
          <p:nvSpPr>
            <p:cNvPr id="11" name="Google Shape;396;p33">
              <a:extLst>
                <a:ext uri="{FF2B5EF4-FFF2-40B4-BE49-F238E27FC236}">
                  <a16:creationId xmlns:a16="http://schemas.microsoft.com/office/drawing/2014/main" id="{73972F7A-E9AA-8D42-B0AF-5867AA7CC235}"/>
                </a:ext>
              </a:extLst>
            </p:cNvPr>
            <p:cNvSpPr/>
            <p:nvPr/>
          </p:nvSpPr>
          <p:spPr>
            <a:xfrm>
              <a:off x="472600" y="525250"/>
              <a:ext cx="8217000" cy="572100"/>
            </a:xfrm>
            <a:prstGeom prst="roundRect">
              <a:avLst>
                <a:gd name="adj" fmla="val 50000"/>
              </a:avLst>
            </a:prstGeom>
            <a:solidFill>
              <a:srgbClr val="2BA2C0"/>
            </a:solidFill>
            <a:ln>
              <a:noFill/>
            </a:ln>
          </p:spPr>
          <p:txBody>
            <a:bodyPr spcFirstLastPara="1" wrap="square" lIns="91425" tIns="91425" rIns="91425" bIns="91425" anchor="ctr" anchorCtr="0">
              <a:noAutofit/>
            </a:bodyPr>
            <a:lstStyle/>
            <a:p>
              <a:endParaRPr lang="en-US">
                <a:solidFill>
                  <a:schemeClr val="lt1"/>
                </a:solidFill>
                <a:sym typeface="Montserrat"/>
              </a:endParaRPr>
            </a:p>
          </p:txBody>
        </p:sp>
        <p:sp>
          <p:nvSpPr>
            <p:cNvPr id="20" name="TextBox 19">
              <a:extLst>
                <a:ext uri="{FF2B5EF4-FFF2-40B4-BE49-F238E27FC236}">
                  <a16:creationId xmlns:a16="http://schemas.microsoft.com/office/drawing/2014/main" id="{67F57D48-B838-8E23-5C7A-8F9FDB67A8F0}"/>
                </a:ext>
              </a:extLst>
            </p:cNvPr>
            <p:cNvSpPr txBox="1"/>
            <p:nvPr/>
          </p:nvSpPr>
          <p:spPr>
            <a:xfrm>
              <a:off x="742973" y="543352"/>
              <a:ext cx="7638376" cy="553998"/>
            </a:xfrm>
            <a:prstGeom prst="rect">
              <a:avLst/>
            </a:prstGeom>
            <a:noFill/>
          </p:spPr>
          <p:txBody>
            <a:bodyPr wrap="square">
              <a:spAutoFit/>
            </a:bodyPr>
            <a:lstStyle/>
            <a:p>
              <a:pPr algn="ctr"/>
              <a:r>
                <a:rPr kumimoji="0" lang="en" sz="3000" b="1" i="0" u="none" strike="noStrike" kern="0" cap="none" spc="0" normalizeH="0" baseline="0" noProof="0" dirty="0">
                  <a:ln>
                    <a:noFill/>
                  </a:ln>
                  <a:solidFill>
                    <a:srgbClr val="FBF9EA"/>
                  </a:solidFill>
                  <a:effectLst/>
                  <a:uLnTx/>
                  <a:uFillTx/>
                  <a:latin typeface="Montserrat"/>
                  <a:sym typeface="Montserrat"/>
                </a:rPr>
                <a:t>OBJECTIVES</a:t>
              </a:r>
              <a:endParaRPr lang="en-MY" dirty="0"/>
            </a:p>
          </p:txBody>
        </p:sp>
      </p:grpSp>
      <p:pic>
        <p:nvPicPr>
          <p:cNvPr id="23" name="Picture 22" descr="A cartoon duck lifting weights&#10;&#10;AI-generated content may be incorrect.">
            <a:extLst>
              <a:ext uri="{FF2B5EF4-FFF2-40B4-BE49-F238E27FC236}">
                <a16:creationId xmlns:a16="http://schemas.microsoft.com/office/drawing/2014/main" id="{6619DA76-2AE4-C3DD-C988-AB63FF863EF0}"/>
              </a:ext>
            </a:extLst>
          </p:cNvPr>
          <p:cNvPicPr>
            <a:picLocks noChangeAspect="1"/>
          </p:cNvPicPr>
          <p:nvPr/>
        </p:nvPicPr>
        <p:blipFill>
          <a:blip r:embed="rId8">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394005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6D202C43-40CD-58C1-C275-3ED0AE86E8FD}"/>
            </a:ext>
          </a:extLst>
        </p:cNvPr>
        <p:cNvGrpSpPr/>
        <p:nvPr/>
      </p:nvGrpSpPr>
      <p:grpSpPr>
        <a:xfrm>
          <a:off x="0" y="0"/>
          <a:ext cx="0" cy="0"/>
          <a:chOff x="0" y="0"/>
          <a:chExt cx="0" cy="0"/>
        </a:xfrm>
      </p:grpSpPr>
      <p:sp>
        <p:nvSpPr>
          <p:cNvPr id="3" name="Google Shape;397;p33">
            <a:extLst>
              <a:ext uri="{FF2B5EF4-FFF2-40B4-BE49-F238E27FC236}">
                <a16:creationId xmlns:a16="http://schemas.microsoft.com/office/drawing/2014/main" id="{1791D7A3-16F1-3CD2-BC62-342BE4266128}"/>
              </a:ext>
            </a:extLst>
          </p:cNvPr>
          <p:cNvSpPr/>
          <p:nvPr/>
        </p:nvSpPr>
        <p:spPr>
          <a:xfrm>
            <a:off x="3238483" y="1644788"/>
            <a:ext cx="2618700" cy="2704500"/>
          </a:xfrm>
          <a:prstGeom prst="roundRect">
            <a:avLst>
              <a:gd name="adj" fmla="val 9091"/>
            </a:avLst>
          </a:prstGeom>
          <a:solidFill>
            <a:srgbClr val="FFC993"/>
          </a:solidFill>
          <a:ln>
            <a:noFill/>
          </a:ln>
        </p:spPr>
        <p:txBody>
          <a:bodyPr spcFirstLastPara="1" wrap="square" lIns="91425" tIns="91425" rIns="91425" bIns="91425" anchor="ctr" anchorCtr="0">
            <a:noAutofit/>
          </a:bodyPr>
          <a:lstStyle/>
          <a:p>
            <a:pPr>
              <a:buSzPts val="1400"/>
            </a:pPr>
            <a:endParaRPr lang="en-MY">
              <a:solidFill>
                <a:schemeClr val="lt1"/>
              </a:solidFill>
              <a:sym typeface="Lexend Deca Light"/>
            </a:endParaRPr>
          </a:p>
        </p:txBody>
      </p:sp>
      <p:sp>
        <p:nvSpPr>
          <p:cNvPr id="5" name="Google Shape;398;p33">
            <a:extLst>
              <a:ext uri="{FF2B5EF4-FFF2-40B4-BE49-F238E27FC236}">
                <a16:creationId xmlns:a16="http://schemas.microsoft.com/office/drawing/2014/main" id="{3DD30D1F-311E-553D-3D3A-2E97FD7DB098}"/>
              </a:ext>
            </a:extLst>
          </p:cNvPr>
          <p:cNvSpPr/>
          <p:nvPr/>
        </p:nvSpPr>
        <p:spPr>
          <a:xfrm>
            <a:off x="6048186" y="1655394"/>
            <a:ext cx="2618700" cy="2704500"/>
          </a:xfrm>
          <a:prstGeom prst="roundRect">
            <a:avLst>
              <a:gd name="adj" fmla="val 9091"/>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 name="Google Shape;399;p33">
            <a:extLst>
              <a:ext uri="{FF2B5EF4-FFF2-40B4-BE49-F238E27FC236}">
                <a16:creationId xmlns:a16="http://schemas.microsoft.com/office/drawing/2014/main" id="{526034BE-7B97-562E-5FAF-1475F5C2E4E2}"/>
              </a:ext>
            </a:extLst>
          </p:cNvPr>
          <p:cNvSpPr/>
          <p:nvPr/>
        </p:nvSpPr>
        <p:spPr>
          <a:xfrm>
            <a:off x="473408" y="1655394"/>
            <a:ext cx="2618700" cy="2704500"/>
          </a:xfrm>
          <a:prstGeom prst="roundRect">
            <a:avLst>
              <a:gd name="adj" fmla="val 9091"/>
            </a:avLst>
          </a:prstGeom>
          <a:solidFill>
            <a:srgbClr val="FFC9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lt1"/>
              </a:solidFill>
            </a:endParaRPr>
          </a:p>
        </p:txBody>
      </p:sp>
      <p:sp>
        <p:nvSpPr>
          <p:cNvPr id="19" name="Google Shape;406;p33">
            <a:extLst>
              <a:ext uri="{FF2B5EF4-FFF2-40B4-BE49-F238E27FC236}">
                <a16:creationId xmlns:a16="http://schemas.microsoft.com/office/drawing/2014/main" id="{C44D560B-B102-58B3-8E8D-245379CAEDDA}"/>
              </a:ext>
            </a:extLst>
          </p:cNvPr>
          <p:cNvSpPr txBox="1">
            <a:spLocks/>
          </p:cNvSpPr>
          <p:nvPr/>
        </p:nvSpPr>
        <p:spPr>
          <a:xfrm>
            <a:off x="6255336" y="2868911"/>
            <a:ext cx="2103300" cy="731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sp>
        <p:nvSpPr>
          <p:cNvPr id="45" name="Google Shape;402;p33">
            <a:extLst>
              <a:ext uri="{FF2B5EF4-FFF2-40B4-BE49-F238E27FC236}">
                <a16:creationId xmlns:a16="http://schemas.microsoft.com/office/drawing/2014/main" id="{00765B74-3F5B-9952-9F88-2E90A1D0AA3E}"/>
              </a:ext>
            </a:extLst>
          </p:cNvPr>
          <p:cNvSpPr txBox="1">
            <a:spLocks/>
          </p:cNvSpPr>
          <p:nvPr/>
        </p:nvSpPr>
        <p:spPr>
          <a:xfrm>
            <a:off x="728088" y="2736168"/>
            <a:ext cx="2103300" cy="15062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rgbClr val="162535"/>
                </a:solidFill>
                <a:cs typeface="Arial"/>
              </a:rPr>
              <a:t>Lack of adaptive and personalized fitness plans</a:t>
            </a:r>
          </a:p>
        </p:txBody>
      </p:sp>
      <p:sp>
        <p:nvSpPr>
          <p:cNvPr id="49" name="Google Shape;404;p33">
            <a:extLst>
              <a:ext uri="{FF2B5EF4-FFF2-40B4-BE49-F238E27FC236}">
                <a16:creationId xmlns:a16="http://schemas.microsoft.com/office/drawing/2014/main" id="{BF359E27-1620-B835-253B-8951C1697A64}"/>
              </a:ext>
            </a:extLst>
          </p:cNvPr>
          <p:cNvSpPr txBox="1">
            <a:spLocks/>
          </p:cNvSpPr>
          <p:nvPr/>
        </p:nvSpPr>
        <p:spPr>
          <a:xfrm>
            <a:off x="3410002" y="2642223"/>
            <a:ext cx="2103300" cy="731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sp>
        <p:nvSpPr>
          <p:cNvPr id="2" name="Google Shape;402;p33">
            <a:extLst>
              <a:ext uri="{FF2B5EF4-FFF2-40B4-BE49-F238E27FC236}">
                <a16:creationId xmlns:a16="http://schemas.microsoft.com/office/drawing/2014/main" id="{DE02DAC2-2A24-2C2E-2BA5-72D6D05C70A0}"/>
              </a:ext>
            </a:extLst>
          </p:cNvPr>
          <p:cNvSpPr txBox="1">
            <a:spLocks/>
          </p:cNvSpPr>
          <p:nvPr/>
        </p:nvSpPr>
        <p:spPr>
          <a:xfrm>
            <a:off x="6310912" y="2739570"/>
            <a:ext cx="2103300" cy="731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chemeClr val="tx1"/>
                </a:solidFill>
              </a:rPr>
              <a:t>Losing interest and motivation</a:t>
            </a:r>
            <a:r>
              <a:rPr lang="en-US">
                <a:solidFill>
                  <a:srgbClr val="162535"/>
                </a:solidFill>
                <a:cs typeface="Arial"/>
              </a:rPr>
              <a:t> </a:t>
            </a:r>
            <a:r>
              <a:rPr lang="en-US" baseline="30000">
                <a:solidFill>
                  <a:srgbClr val="162535"/>
                </a:solidFill>
                <a:cs typeface="Arial"/>
              </a:rPr>
              <a:t>[3]</a:t>
            </a:r>
            <a:endParaRPr lang="en-US">
              <a:solidFill>
                <a:schemeClr val="tx1"/>
              </a:solidFill>
            </a:endParaRPr>
          </a:p>
        </p:txBody>
      </p:sp>
      <p:sp>
        <p:nvSpPr>
          <p:cNvPr id="12" name="Google Shape;401;p33">
            <a:extLst>
              <a:ext uri="{FF2B5EF4-FFF2-40B4-BE49-F238E27FC236}">
                <a16:creationId xmlns:a16="http://schemas.microsoft.com/office/drawing/2014/main" id="{445CB8A4-2069-FDA7-0A51-2042946E9395}"/>
              </a:ext>
            </a:extLst>
          </p:cNvPr>
          <p:cNvSpPr txBox="1">
            <a:spLocks noGrp="1"/>
          </p:cNvSpPr>
          <p:nvPr>
            <p:ph type="title"/>
          </p:nvPr>
        </p:nvSpPr>
        <p:spPr>
          <a:xfrm>
            <a:off x="720259" y="2143883"/>
            <a:ext cx="2002868" cy="365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tx1"/>
                </a:solidFill>
              </a:rPr>
              <a:t>1</a:t>
            </a:r>
            <a:endParaRPr lang="en-US" sz="2000">
              <a:solidFill>
                <a:schemeClr val="tx1"/>
              </a:solidFill>
            </a:endParaRPr>
          </a:p>
        </p:txBody>
      </p:sp>
      <p:sp>
        <p:nvSpPr>
          <p:cNvPr id="14" name="Google Shape;401;p33">
            <a:extLst>
              <a:ext uri="{FF2B5EF4-FFF2-40B4-BE49-F238E27FC236}">
                <a16:creationId xmlns:a16="http://schemas.microsoft.com/office/drawing/2014/main" id="{FC60FCEC-8422-3802-20A4-53E1558D6C1F}"/>
              </a:ext>
            </a:extLst>
          </p:cNvPr>
          <p:cNvSpPr txBox="1">
            <a:spLocks/>
          </p:cNvSpPr>
          <p:nvPr/>
        </p:nvSpPr>
        <p:spPr>
          <a:xfrm>
            <a:off x="3412258" y="2143883"/>
            <a:ext cx="2197866" cy="365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lnSpc>
                <a:spcPct val="100000"/>
              </a:lnSpc>
              <a:buSzPts val="1400"/>
            </a:pPr>
            <a:r>
              <a:rPr lang="en" sz="2000">
                <a:solidFill>
                  <a:schemeClr val="tx1"/>
                </a:solidFill>
                <a:sym typeface="Lexend Deca Light"/>
              </a:rPr>
              <a:t>2</a:t>
            </a:r>
          </a:p>
        </p:txBody>
      </p:sp>
      <p:sp>
        <p:nvSpPr>
          <p:cNvPr id="16" name="Google Shape;401;p33">
            <a:extLst>
              <a:ext uri="{FF2B5EF4-FFF2-40B4-BE49-F238E27FC236}">
                <a16:creationId xmlns:a16="http://schemas.microsoft.com/office/drawing/2014/main" id="{786C2487-66E6-5212-1265-84F852357514}"/>
              </a:ext>
            </a:extLst>
          </p:cNvPr>
          <p:cNvSpPr txBox="1">
            <a:spLocks/>
          </p:cNvSpPr>
          <p:nvPr/>
        </p:nvSpPr>
        <p:spPr>
          <a:xfrm>
            <a:off x="6299254" y="2143883"/>
            <a:ext cx="2059381" cy="365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en" sz="2000">
                <a:solidFill>
                  <a:schemeClr val="tx1"/>
                </a:solidFill>
              </a:rPr>
              <a:t>3</a:t>
            </a:r>
          </a:p>
        </p:txBody>
      </p:sp>
      <p:sp>
        <p:nvSpPr>
          <p:cNvPr id="17" name="Google Shape;402;p33">
            <a:extLst>
              <a:ext uri="{FF2B5EF4-FFF2-40B4-BE49-F238E27FC236}">
                <a16:creationId xmlns:a16="http://schemas.microsoft.com/office/drawing/2014/main" id="{4E8059CB-079D-75E4-C42C-18B794099E51}"/>
              </a:ext>
            </a:extLst>
          </p:cNvPr>
          <p:cNvSpPr txBox="1">
            <a:spLocks/>
          </p:cNvSpPr>
          <p:nvPr/>
        </p:nvSpPr>
        <p:spPr>
          <a:xfrm>
            <a:off x="3451137" y="2743563"/>
            <a:ext cx="2103300" cy="15062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rgbClr val="162535"/>
                </a:solidFill>
                <a:cs typeface="Arial"/>
                <a:sym typeface="Montserrat"/>
              </a:rPr>
              <a:t>Overlooked safety instructions</a:t>
            </a:r>
          </a:p>
        </p:txBody>
      </p:sp>
      <p:pic>
        <p:nvPicPr>
          <p:cNvPr id="6" name="Picture 5" descr="A black and white logo&#10;&#10;AI-generated content may be incorrect.">
            <a:extLst>
              <a:ext uri="{FF2B5EF4-FFF2-40B4-BE49-F238E27FC236}">
                <a16:creationId xmlns:a16="http://schemas.microsoft.com/office/drawing/2014/main" id="{3D463F33-B2C1-39A4-357B-4A9C9C0C118E}"/>
              </a:ext>
            </a:extLst>
          </p:cNvPr>
          <p:cNvPicPr>
            <a:picLocks noChangeAspect="1"/>
          </p:cNvPicPr>
          <p:nvPr/>
        </p:nvPicPr>
        <p:blipFill>
          <a:blip r:embed="rId3"/>
          <a:srcRect l="9259" t="746" r="-926" b="-627"/>
          <a:stretch/>
        </p:blipFill>
        <p:spPr>
          <a:xfrm>
            <a:off x="7085250" y="3495542"/>
            <a:ext cx="560523" cy="744407"/>
          </a:xfrm>
          <a:prstGeom prst="rect">
            <a:avLst/>
          </a:prstGeom>
          <a:ln>
            <a:noFill/>
          </a:ln>
          <a:effectLst>
            <a:outerShdw blurRad="571500" dist="2540000" dir="4140000" algn="tl" rotWithShape="0">
              <a:srgbClr val="333333">
                <a:alpha val="65000"/>
              </a:srgbClr>
            </a:outerShdw>
          </a:effectLst>
        </p:spPr>
      </p:pic>
      <p:pic>
        <p:nvPicPr>
          <p:cNvPr id="9" name="Picture 8" descr="A silhouette of a person holding something&#10;&#10;AI-generated content may be incorrect.">
            <a:extLst>
              <a:ext uri="{FF2B5EF4-FFF2-40B4-BE49-F238E27FC236}">
                <a16:creationId xmlns:a16="http://schemas.microsoft.com/office/drawing/2014/main" id="{322917CA-62BC-C016-35E3-3F45688E3538}"/>
              </a:ext>
            </a:extLst>
          </p:cNvPr>
          <p:cNvPicPr>
            <a:picLocks noChangeAspect="1"/>
          </p:cNvPicPr>
          <p:nvPr/>
        </p:nvPicPr>
        <p:blipFill>
          <a:blip r:embed="rId4"/>
          <a:stretch>
            <a:fillRect/>
          </a:stretch>
        </p:blipFill>
        <p:spPr>
          <a:xfrm>
            <a:off x="4246167" y="3561815"/>
            <a:ext cx="438151" cy="610721"/>
          </a:xfrm>
          <a:prstGeom prst="rect">
            <a:avLst/>
          </a:prstGeom>
        </p:spPr>
      </p:pic>
      <p:pic>
        <p:nvPicPr>
          <p:cNvPr id="10" name="Picture 9" descr="A group of people in a line&#10;&#10;AI-generated content may be incorrect.">
            <a:extLst>
              <a:ext uri="{FF2B5EF4-FFF2-40B4-BE49-F238E27FC236}">
                <a16:creationId xmlns:a16="http://schemas.microsoft.com/office/drawing/2014/main" id="{E5CF5F8B-F71D-F93C-F542-AD4B93A8DAFE}"/>
              </a:ext>
            </a:extLst>
          </p:cNvPr>
          <p:cNvPicPr>
            <a:picLocks noChangeAspect="1"/>
          </p:cNvPicPr>
          <p:nvPr/>
        </p:nvPicPr>
        <p:blipFill>
          <a:blip r:embed="rId5"/>
          <a:stretch>
            <a:fillRect/>
          </a:stretch>
        </p:blipFill>
        <p:spPr>
          <a:xfrm>
            <a:off x="1324793" y="3640535"/>
            <a:ext cx="792817" cy="545728"/>
          </a:xfrm>
          <a:prstGeom prst="rect">
            <a:avLst/>
          </a:prstGeom>
        </p:spPr>
      </p:pic>
      <p:grpSp>
        <p:nvGrpSpPr>
          <p:cNvPr id="28" name="Group 27">
            <a:extLst>
              <a:ext uri="{FF2B5EF4-FFF2-40B4-BE49-F238E27FC236}">
                <a16:creationId xmlns:a16="http://schemas.microsoft.com/office/drawing/2014/main" id="{0832074F-E588-9934-7489-488F4EDDFE44}"/>
              </a:ext>
            </a:extLst>
          </p:cNvPr>
          <p:cNvGrpSpPr/>
          <p:nvPr/>
        </p:nvGrpSpPr>
        <p:grpSpPr>
          <a:xfrm>
            <a:off x="6040509" y="1635562"/>
            <a:ext cx="2713077" cy="2735907"/>
            <a:chOff x="6006455" y="1579653"/>
            <a:chExt cx="2713077" cy="2735907"/>
          </a:xfrm>
        </p:grpSpPr>
        <p:sp>
          <p:nvSpPr>
            <p:cNvPr id="29" name="Google Shape;406;p33">
              <a:extLst>
                <a:ext uri="{FF2B5EF4-FFF2-40B4-BE49-F238E27FC236}">
                  <a16:creationId xmlns:a16="http://schemas.microsoft.com/office/drawing/2014/main" id="{E347B28B-F5F1-783E-C3AD-D39DE760D2B5}"/>
                </a:ext>
              </a:extLst>
            </p:cNvPr>
            <p:cNvSpPr txBox="1">
              <a:spLocks/>
            </p:cNvSpPr>
            <p:nvPr/>
          </p:nvSpPr>
          <p:spPr>
            <a:xfrm>
              <a:off x="6278050" y="2947608"/>
              <a:ext cx="2103300" cy="731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grpSp>
          <p:nvGrpSpPr>
            <p:cNvPr id="30" name="Group 29">
              <a:extLst>
                <a:ext uri="{FF2B5EF4-FFF2-40B4-BE49-F238E27FC236}">
                  <a16:creationId xmlns:a16="http://schemas.microsoft.com/office/drawing/2014/main" id="{CD897986-6C53-14A7-4022-7C5DBDC878D9}"/>
                </a:ext>
              </a:extLst>
            </p:cNvPr>
            <p:cNvGrpSpPr/>
            <p:nvPr/>
          </p:nvGrpSpPr>
          <p:grpSpPr>
            <a:xfrm>
              <a:off x="6006455" y="1579653"/>
              <a:ext cx="2713077" cy="2735907"/>
              <a:chOff x="472600" y="1723485"/>
              <a:chExt cx="2618700" cy="2715106"/>
            </a:xfrm>
            <a:solidFill>
              <a:schemeClr val="bg2"/>
            </a:solidFill>
          </p:grpSpPr>
          <p:sp>
            <p:nvSpPr>
              <p:cNvPr id="32" name="Google Shape;399;p33">
                <a:extLst>
                  <a:ext uri="{FF2B5EF4-FFF2-40B4-BE49-F238E27FC236}">
                    <a16:creationId xmlns:a16="http://schemas.microsoft.com/office/drawing/2014/main" id="{65FA5352-0525-417C-DECE-F11E26478025}"/>
                  </a:ext>
                </a:extLst>
              </p:cNvPr>
              <p:cNvSpPr/>
              <p:nvPr/>
            </p:nvSpPr>
            <p:spPr>
              <a:xfrm>
                <a:off x="472600" y="1723485"/>
                <a:ext cx="2618700" cy="2715106"/>
              </a:xfrm>
              <a:prstGeom prst="roundRect">
                <a:avLst>
                  <a:gd name="adj" fmla="val 9091"/>
                </a:avLst>
              </a:prstGeom>
              <a:solidFill>
                <a:srgbClr val="BFD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tx1"/>
                  </a:solidFill>
                  <a:latin typeface="Montserrat" panose="00000500000000000000" pitchFamily="2" charset="0"/>
                </a:endParaRPr>
              </a:p>
            </p:txBody>
          </p:sp>
          <p:sp>
            <p:nvSpPr>
              <p:cNvPr id="33" name="Google Shape;401;p33">
                <a:extLst>
                  <a:ext uri="{FF2B5EF4-FFF2-40B4-BE49-F238E27FC236}">
                    <a16:creationId xmlns:a16="http://schemas.microsoft.com/office/drawing/2014/main" id="{843FA755-E2C1-EC61-548F-703ADFF60501}"/>
                  </a:ext>
                </a:extLst>
              </p:cNvPr>
              <p:cNvSpPr txBox="1">
                <a:spLocks/>
              </p:cNvSpPr>
              <p:nvPr/>
            </p:nvSpPr>
            <p:spPr>
              <a:xfrm>
                <a:off x="955373" y="2216549"/>
                <a:ext cx="1678500" cy="365700"/>
              </a:xfrm>
              <a:prstGeom prst="rect">
                <a:avLst/>
              </a:prstGeom>
              <a:solidFill>
                <a:srgbClr val="BFDCBE"/>
              </a:solid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en" sz="2000">
                    <a:solidFill>
                      <a:schemeClr val="tx1"/>
                    </a:solidFill>
                    <a:latin typeface="Montserrat" panose="00000500000000000000" pitchFamily="2" charset="0"/>
                  </a:rPr>
                  <a:t>3</a:t>
                </a:r>
                <a:endParaRPr lang="en">
                  <a:solidFill>
                    <a:schemeClr val="tx1"/>
                  </a:solidFill>
                  <a:latin typeface="Montserrat" panose="00000500000000000000" pitchFamily="2" charset="0"/>
                </a:endParaRPr>
              </a:p>
            </p:txBody>
          </p:sp>
          <p:sp>
            <p:nvSpPr>
              <p:cNvPr id="34" name="Google Shape;406;p33">
                <a:extLst>
                  <a:ext uri="{FF2B5EF4-FFF2-40B4-BE49-F238E27FC236}">
                    <a16:creationId xmlns:a16="http://schemas.microsoft.com/office/drawing/2014/main" id="{00B09A2E-51E3-D725-8B47-C963BF3704BB}"/>
                  </a:ext>
                </a:extLst>
              </p:cNvPr>
              <p:cNvSpPr txBox="1">
                <a:spLocks/>
              </p:cNvSpPr>
              <p:nvPr/>
            </p:nvSpPr>
            <p:spPr>
              <a:xfrm>
                <a:off x="686847" y="2640887"/>
                <a:ext cx="2215549" cy="911470"/>
              </a:xfrm>
              <a:prstGeom prst="rect">
                <a:avLst/>
              </a:prstGeom>
              <a:solidFill>
                <a:srgbClr val="BFDCBE"/>
              </a:solidFill>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162535"/>
                  </a:buClr>
                  <a:buSzPts val="1400"/>
                  <a:buFont typeface="Lexend Deca Light"/>
                  <a:buNone/>
                  <a:tabLst/>
                  <a:defRPr/>
                </a:pPr>
                <a:r>
                  <a:rPr kumimoji="0" lang="en-US" sz="1800" b="0" i="0" u="none" strike="noStrike" kern="0" cap="none" spc="0" normalizeH="0" baseline="0" noProof="0">
                    <a:ln>
                      <a:noFill/>
                    </a:ln>
                    <a:solidFill>
                      <a:srgbClr val="162535"/>
                    </a:solidFill>
                    <a:effectLst/>
                    <a:uLnTx/>
                    <a:uFillTx/>
                    <a:latin typeface="Lexend Deca Light"/>
                    <a:sym typeface="Lexend Deca Light"/>
                  </a:rPr>
                  <a:t>To design interactive and motivating gamification features</a:t>
                </a:r>
              </a:p>
            </p:txBody>
          </p:sp>
        </p:grpSp>
        <p:pic>
          <p:nvPicPr>
            <p:cNvPr id="31" name="Graphic 30" descr="Game controller with solid fill">
              <a:extLst>
                <a:ext uri="{FF2B5EF4-FFF2-40B4-BE49-F238E27FC236}">
                  <a16:creationId xmlns:a16="http://schemas.microsoft.com/office/drawing/2014/main" id="{6F7F1AE3-82E7-D1BB-632F-C30504B789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7328" y="3641854"/>
              <a:ext cx="651329" cy="587829"/>
            </a:xfrm>
            <a:prstGeom prst="rect">
              <a:avLst/>
            </a:prstGeom>
          </p:spPr>
        </p:pic>
      </p:grpSp>
      <p:sp>
        <p:nvSpPr>
          <p:cNvPr id="8" name="Google Shape;399;p33">
            <a:extLst>
              <a:ext uri="{FF2B5EF4-FFF2-40B4-BE49-F238E27FC236}">
                <a16:creationId xmlns:a16="http://schemas.microsoft.com/office/drawing/2014/main" id="{2EB43F33-561A-B415-44F2-CEC94E3B1E3A}"/>
              </a:ext>
            </a:extLst>
          </p:cNvPr>
          <p:cNvSpPr/>
          <p:nvPr/>
        </p:nvSpPr>
        <p:spPr>
          <a:xfrm>
            <a:off x="392607" y="1655394"/>
            <a:ext cx="2709257" cy="2735907"/>
          </a:xfrm>
          <a:prstGeom prst="roundRect">
            <a:avLst>
              <a:gd name="adj" fmla="val 9091"/>
            </a:avLst>
          </a:prstGeom>
          <a:solidFill>
            <a:srgbClr val="BFD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tx1"/>
              </a:solidFill>
              <a:latin typeface="Montserrat" panose="00000500000000000000" pitchFamily="2" charset="0"/>
            </a:endParaRPr>
          </a:p>
        </p:txBody>
      </p:sp>
      <p:sp>
        <p:nvSpPr>
          <p:cNvPr id="11" name="Google Shape;401;p33">
            <a:extLst>
              <a:ext uri="{FF2B5EF4-FFF2-40B4-BE49-F238E27FC236}">
                <a16:creationId xmlns:a16="http://schemas.microsoft.com/office/drawing/2014/main" id="{30B3834D-7D64-6420-4FBE-E9410DD637DE}"/>
              </a:ext>
            </a:extLst>
          </p:cNvPr>
          <p:cNvSpPr txBox="1">
            <a:spLocks/>
          </p:cNvSpPr>
          <p:nvPr/>
        </p:nvSpPr>
        <p:spPr>
          <a:xfrm>
            <a:off x="873205" y="2046006"/>
            <a:ext cx="1736544" cy="368502"/>
          </a:xfrm>
          <a:prstGeom prst="rect">
            <a:avLst/>
          </a:prstGeom>
          <a:solidFill>
            <a:srgbClr val="BFDCBE"/>
          </a:solid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en" sz="2000">
                <a:solidFill>
                  <a:schemeClr val="tx1"/>
                </a:solidFill>
                <a:latin typeface="Montserrat" panose="00000500000000000000" pitchFamily="2" charset="0"/>
              </a:rPr>
              <a:t>1</a:t>
            </a:r>
            <a:endParaRPr lang="en">
              <a:solidFill>
                <a:schemeClr val="tx1"/>
              </a:solidFill>
              <a:latin typeface="Montserrat" panose="00000500000000000000" pitchFamily="2" charset="0"/>
            </a:endParaRPr>
          </a:p>
        </p:txBody>
      </p:sp>
      <p:sp>
        <p:nvSpPr>
          <p:cNvPr id="13" name="Google Shape;406;p33">
            <a:extLst>
              <a:ext uri="{FF2B5EF4-FFF2-40B4-BE49-F238E27FC236}">
                <a16:creationId xmlns:a16="http://schemas.microsoft.com/office/drawing/2014/main" id="{566FCE4F-C44E-C31B-7098-E42A8204CC9D}"/>
              </a:ext>
            </a:extLst>
          </p:cNvPr>
          <p:cNvSpPr txBox="1">
            <a:spLocks/>
          </p:cNvSpPr>
          <p:nvPr/>
        </p:nvSpPr>
        <p:spPr>
          <a:xfrm>
            <a:off x="528265" y="2464242"/>
            <a:ext cx="2427337" cy="909381"/>
          </a:xfrm>
          <a:prstGeom prst="rect">
            <a:avLst/>
          </a:prstGeom>
          <a:solidFill>
            <a:srgbClr val="BFDCBE"/>
          </a:solidFill>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tx1"/>
                </a:solidFill>
                <a:latin typeface="Lexend Deca Light"/>
              </a:rPr>
              <a:t>To curate </a:t>
            </a:r>
            <a:r>
              <a:rPr lang="en-US" sz="1800" err="1">
                <a:solidFill>
                  <a:schemeClr val="tx1"/>
                </a:solidFill>
                <a:latin typeface="Lexend Deca Light"/>
              </a:rPr>
              <a:t>personalised</a:t>
            </a:r>
            <a:r>
              <a:rPr lang="en-US" sz="1800">
                <a:solidFill>
                  <a:schemeClr val="tx1"/>
                </a:solidFill>
                <a:latin typeface="Lexend Deca Light"/>
              </a:rPr>
              <a:t> and adoptive fitness plans using GenAI Model</a:t>
            </a:r>
          </a:p>
        </p:txBody>
      </p:sp>
      <p:pic>
        <p:nvPicPr>
          <p:cNvPr id="15" name="Picture 14">
            <a:extLst>
              <a:ext uri="{FF2B5EF4-FFF2-40B4-BE49-F238E27FC236}">
                <a16:creationId xmlns:a16="http://schemas.microsoft.com/office/drawing/2014/main" id="{62E8EEC2-1B04-81F3-274C-604729ACD265}"/>
              </a:ext>
            </a:extLst>
          </p:cNvPr>
          <p:cNvPicPr>
            <a:picLocks noChangeAspect="1"/>
          </p:cNvPicPr>
          <p:nvPr/>
        </p:nvPicPr>
        <p:blipFill>
          <a:blip r:embed="rId8"/>
          <a:stretch>
            <a:fillRect/>
          </a:stretch>
        </p:blipFill>
        <p:spPr>
          <a:xfrm>
            <a:off x="1300420" y="3696023"/>
            <a:ext cx="841562" cy="540125"/>
          </a:xfrm>
          <a:prstGeom prst="rect">
            <a:avLst/>
          </a:prstGeom>
        </p:spPr>
      </p:pic>
      <p:sp>
        <p:nvSpPr>
          <p:cNvPr id="18" name="Google Shape;399;p33">
            <a:extLst>
              <a:ext uri="{FF2B5EF4-FFF2-40B4-BE49-F238E27FC236}">
                <a16:creationId xmlns:a16="http://schemas.microsoft.com/office/drawing/2014/main" id="{442D0111-D9AF-924C-A72D-6A82509698EA}"/>
              </a:ext>
            </a:extLst>
          </p:cNvPr>
          <p:cNvSpPr/>
          <p:nvPr/>
        </p:nvSpPr>
        <p:spPr>
          <a:xfrm>
            <a:off x="3215461" y="1633253"/>
            <a:ext cx="2713077" cy="2735907"/>
          </a:xfrm>
          <a:prstGeom prst="roundRect">
            <a:avLst>
              <a:gd name="adj" fmla="val 9091"/>
            </a:avLst>
          </a:prstGeom>
          <a:solidFill>
            <a:srgbClr val="BFD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tx1"/>
              </a:solidFill>
              <a:latin typeface="Montserrat" panose="00000500000000000000" pitchFamily="2" charset="0"/>
            </a:endParaRPr>
          </a:p>
        </p:txBody>
      </p:sp>
      <p:sp>
        <p:nvSpPr>
          <p:cNvPr id="21" name="Google Shape;401;p33">
            <a:extLst>
              <a:ext uri="{FF2B5EF4-FFF2-40B4-BE49-F238E27FC236}">
                <a16:creationId xmlns:a16="http://schemas.microsoft.com/office/drawing/2014/main" id="{7D9F03DD-BDE7-28E7-56F3-D8622DA8D3A2}"/>
              </a:ext>
            </a:extLst>
          </p:cNvPr>
          <p:cNvSpPr txBox="1">
            <a:spLocks/>
          </p:cNvSpPr>
          <p:nvPr/>
        </p:nvSpPr>
        <p:spPr>
          <a:xfrm>
            <a:off x="3715633" y="2130094"/>
            <a:ext cx="1738993" cy="368502"/>
          </a:xfrm>
          <a:prstGeom prst="rect">
            <a:avLst/>
          </a:prstGeom>
          <a:solidFill>
            <a:srgbClr val="BFDCBE"/>
          </a:solid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en" sz="2000">
                <a:solidFill>
                  <a:schemeClr val="tx1"/>
                </a:solidFill>
                <a:latin typeface="Montserrat" panose="00000500000000000000" pitchFamily="2" charset="0"/>
              </a:rPr>
              <a:t>2</a:t>
            </a:r>
            <a:endParaRPr lang="en">
              <a:solidFill>
                <a:schemeClr val="tx1"/>
              </a:solidFill>
              <a:latin typeface="Montserrat" panose="00000500000000000000" pitchFamily="2" charset="0"/>
            </a:endParaRPr>
          </a:p>
        </p:txBody>
      </p:sp>
      <p:sp>
        <p:nvSpPr>
          <p:cNvPr id="22" name="Google Shape;406;p33">
            <a:extLst>
              <a:ext uri="{FF2B5EF4-FFF2-40B4-BE49-F238E27FC236}">
                <a16:creationId xmlns:a16="http://schemas.microsoft.com/office/drawing/2014/main" id="{AD627589-9D84-ED11-6204-D717903F2D73}"/>
              </a:ext>
            </a:extLst>
          </p:cNvPr>
          <p:cNvSpPr txBox="1">
            <a:spLocks/>
          </p:cNvSpPr>
          <p:nvPr/>
        </p:nvSpPr>
        <p:spPr>
          <a:xfrm>
            <a:off x="3490953" y="2610923"/>
            <a:ext cx="2179102" cy="918453"/>
          </a:xfrm>
          <a:prstGeom prst="rect">
            <a:avLst/>
          </a:prstGeom>
          <a:solidFill>
            <a:srgbClr val="BFDCBE"/>
          </a:solidFill>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62535"/>
              </a:buClr>
              <a:buSzPts val="1400"/>
              <a:defRPr/>
            </a:pPr>
            <a:r>
              <a:rPr kumimoji="0" lang="en-US" sz="1800" b="0" i="0" u="none" strike="noStrike" kern="0" cap="none" spc="0" normalizeH="0" baseline="0" noProof="0">
                <a:ln>
                  <a:noFill/>
                </a:ln>
                <a:solidFill>
                  <a:srgbClr val="162535"/>
                </a:solidFill>
                <a:effectLst/>
                <a:uLnTx/>
                <a:uFillTx/>
                <a:latin typeface="Lexend Deca Light"/>
                <a:sym typeface="Lexend Deca Light"/>
              </a:rPr>
              <a:t>To </a:t>
            </a:r>
            <a:r>
              <a:rPr lang="en-US" sz="1800">
                <a:solidFill>
                  <a:srgbClr val="162535"/>
                </a:solidFill>
                <a:latin typeface="Lexend Deca Light"/>
                <a:sym typeface="Lexend Deca Light"/>
              </a:rPr>
              <a:t>promote safe practices in</a:t>
            </a:r>
            <a:r>
              <a:rPr kumimoji="0" lang="en-US" sz="1800" b="0" i="0" u="none" strike="noStrike" kern="0" cap="none" spc="0" normalizeH="0" baseline="0" noProof="0">
                <a:ln>
                  <a:noFill/>
                </a:ln>
                <a:solidFill>
                  <a:srgbClr val="162535"/>
                </a:solidFill>
                <a:effectLst/>
                <a:uLnTx/>
                <a:uFillTx/>
                <a:latin typeface="Lexend Deca Light"/>
                <a:sym typeface="Lexend Deca Light"/>
              </a:rPr>
              <a:t> fitness plans</a:t>
            </a:r>
          </a:p>
        </p:txBody>
      </p:sp>
      <p:pic>
        <p:nvPicPr>
          <p:cNvPr id="23" name="Picture 22" descr="A black and white image of a barbell and a shield&#10;&#10;AI-generated content may be incorrect.">
            <a:extLst>
              <a:ext uri="{FF2B5EF4-FFF2-40B4-BE49-F238E27FC236}">
                <a16:creationId xmlns:a16="http://schemas.microsoft.com/office/drawing/2014/main" id="{A1B58FF1-41BB-C798-4C3D-623C2C06E7EC}"/>
              </a:ext>
            </a:extLst>
          </p:cNvPr>
          <p:cNvPicPr>
            <a:picLocks noChangeAspect="1"/>
          </p:cNvPicPr>
          <p:nvPr/>
        </p:nvPicPr>
        <p:blipFill>
          <a:blip r:embed="rId9"/>
          <a:stretch>
            <a:fillRect/>
          </a:stretch>
        </p:blipFill>
        <p:spPr>
          <a:xfrm>
            <a:off x="4315050" y="3706938"/>
            <a:ext cx="536218" cy="515354"/>
          </a:xfrm>
          <a:prstGeom prst="rect">
            <a:avLst/>
          </a:prstGeom>
        </p:spPr>
      </p:pic>
      <p:grpSp>
        <p:nvGrpSpPr>
          <p:cNvPr id="37" name="Group 36">
            <a:extLst>
              <a:ext uri="{FF2B5EF4-FFF2-40B4-BE49-F238E27FC236}">
                <a16:creationId xmlns:a16="http://schemas.microsoft.com/office/drawing/2014/main" id="{DE6B066F-1B05-4236-CDDE-6F9EB013C944}"/>
              </a:ext>
            </a:extLst>
          </p:cNvPr>
          <p:cNvGrpSpPr/>
          <p:nvPr/>
        </p:nvGrpSpPr>
        <p:grpSpPr>
          <a:xfrm>
            <a:off x="439333" y="800239"/>
            <a:ext cx="8217000" cy="572100"/>
            <a:chOff x="472600" y="525250"/>
            <a:chExt cx="8217000" cy="572100"/>
          </a:xfrm>
        </p:grpSpPr>
        <p:sp>
          <p:nvSpPr>
            <p:cNvPr id="38" name="Google Shape;396;p33">
              <a:extLst>
                <a:ext uri="{FF2B5EF4-FFF2-40B4-BE49-F238E27FC236}">
                  <a16:creationId xmlns:a16="http://schemas.microsoft.com/office/drawing/2014/main" id="{A1723315-AC28-7774-D569-EEFE6CADE4FC}"/>
                </a:ext>
              </a:extLst>
            </p:cNvPr>
            <p:cNvSpPr/>
            <p:nvPr/>
          </p:nvSpPr>
          <p:spPr>
            <a:xfrm>
              <a:off x="472600" y="525250"/>
              <a:ext cx="8217000" cy="572100"/>
            </a:xfrm>
            <a:prstGeom prst="roundRect">
              <a:avLst>
                <a:gd name="adj" fmla="val 50000"/>
              </a:avLst>
            </a:prstGeom>
            <a:solidFill>
              <a:srgbClr val="2BA2C0"/>
            </a:solidFill>
            <a:ln>
              <a:noFill/>
            </a:ln>
          </p:spPr>
          <p:txBody>
            <a:bodyPr spcFirstLastPara="1" wrap="square" lIns="91425" tIns="91425" rIns="91425" bIns="91425" anchor="ctr" anchorCtr="0">
              <a:noAutofit/>
            </a:bodyPr>
            <a:lstStyle/>
            <a:p>
              <a:endParaRPr lang="en-US">
                <a:solidFill>
                  <a:schemeClr val="lt1"/>
                </a:solidFill>
                <a:sym typeface="Montserrat"/>
              </a:endParaRPr>
            </a:p>
          </p:txBody>
        </p:sp>
        <p:sp>
          <p:nvSpPr>
            <p:cNvPr id="39" name="TextBox 38">
              <a:extLst>
                <a:ext uri="{FF2B5EF4-FFF2-40B4-BE49-F238E27FC236}">
                  <a16:creationId xmlns:a16="http://schemas.microsoft.com/office/drawing/2014/main" id="{6DC366F8-F215-777A-7ACC-28B7D25EAE0B}"/>
                </a:ext>
              </a:extLst>
            </p:cNvPr>
            <p:cNvSpPr txBox="1"/>
            <p:nvPr/>
          </p:nvSpPr>
          <p:spPr>
            <a:xfrm>
              <a:off x="742973" y="543352"/>
              <a:ext cx="7638376" cy="553998"/>
            </a:xfrm>
            <a:prstGeom prst="rect">
              <a:avLst/>
            </a:prstGeom>
            <a:noFill/>
          </p:spPr>
          <p:txBody>
            <a:bodyPr wrap="square">
              <a:spAutoFit/>
            </a:bodyPr>
            <a:lstStyle/>
            <a:p>
              <a:pPr algn="ctr"/>
              <a:r>
                <a:rPr kumimoji="0" lang="en" sz="3000" b="1" i="0" u="none" strike="noStrike" kern="0" cap="none" spc="0" normalizeH="0" baseline="0" noProof="0" dirty="0">
                  <a:ln>
                    <a:noFill/>
                  </a:ln>
                  <a:solidFill>
                    <a:srgbClr val="FBF9EA"/>
                  </a:solidFill>
                  <a:effectLst/>
                  <a:uLnTx/>
                  <a:uFillTx/>
                  <a:latin typeface="Montserrat"/>
                  <a:sym typeface="Montserrat"/>
                </a:rPr>
                <a:t>OBJECTIVES</a:t>
              </a:r>
              <a:endParaRPr lang="en-MY" dirty="0"/>
            </a:p>
          </p:txBody>
        </p:sp>
      </p:grpSp>
      <p:pic>
        <p:nvPicPr>
          <p:cNvPr id="24" name="Picture 23" descr="A cartoon duck lifting weights&#10;&#10;AI-generated content may be incorrect.">
            <a:extLst>
              <a:ext uri="{FF2B5EF4-FFF2-40B4-BE49-F238E27FC236}">
                <a16:creationId xmlns:a16="http://schemas.microsoft.com/office/drawing/2014/main" id="{7907D4BC-AA7B-BEB8-ECCF-D70D69413ACE}"/>
              </a:ext>
            </a:extLst>
          </p:cNvPr>
          <p:cNvPicPr>
            <a:picLocks noChangeAspect="1"/>
          </p:cNvPicPr>
          <p:nvPr/>
        </p:nvPicPr>
        <p:blipFill>
          <a:blip r:embed="rId10">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20337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A88EA463-24B4-B0A8-0E10-3621885F9971}"/>
            </a:ext>
          </a:extLst>
        </p:cNvPr>
        <p:cNvGrpSpPr/>
        <p:nvPr/>
      </p:nvGrpSpPr>
      <p:grpSpPr>
        <a:xfrm>
          <a:off x="0" y="0"/>
          <a:ext cx="0" cy="0"/>
          <a:chOff x="0" y="0"/>
          <a:chExt cx="0" cy="0"/>
        </a:xfrm>
      </p:grpSpPr>
      <p:grpSp>
        <p:nvGrpSpPr>
          <p:cNvPr id="4" name="Google Shape;440;p35">
            <a:extLst>
              <a:ext uri="{FF2B5EF4-FFF2-40B4-BE49-F238E27FC236}">
                <a16:creationId xmlns:a16="http://schemas.microsoft.com/office/drawing/2014/main" id="{E659791F-E387-88A1-6543-ECBAD61A7CA4}"/>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618630F7-8D08-3AD7-D84C-B73BEE5BBD46}"/>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90664668-6DFF-A3C6-5B3D-05341D8B14A3}"/>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424;p34">
            <a:extLst>
              <a:ext uri="{FF2B5EF4-FFF2-40B4-BE49-F238E27FC236}">
                <a16:creationId xmlns:a16="http://schemas.microsoft.com/office/drawing/2014/main" id="{EBD0F0D3-947C-9A6E-972B-AE14E24CE689}"/>
              </a:ext>
            </a:extLst>
          </p:cNvPr>
          <p:cNvSpPr/>
          <p:nvPr/>
        </p:nvSpPr>
        <p:spPr>
          <a:xfrm>
            <a:off x="541532" y="422655"/>
            <a:ext cx="7882468" cy="532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8" name="Google Shape;426;p34">
            <a:extLst>
              <a:ext uri="{FF2B5EF4-FFF2-40B4-BE49-F238E27FC236}">
                <a16:creationId xmlns:a16="http://schemas.microsoft.com/office/drawing/2014/main" id="{2943660E-B660-1488-A524-21EFA11AF4B2}"/>
              </a:ext>
            </a:extLst>
          </p:cNvPr>
          <p:cNvSpPr txBox="1">
            <a:spLocks/>
          </p:cNvSpPr>
          <p:nvPr/>
        </p:nvSpPr>
        <p:spPr>
          <a:xfrm>
            <a:off x="545850" y="518805"/>
            <a:ext cx="7815485"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a:solidFill>
                  <a:schemeClr val="tx1"/>
                </a:solidFill>
              </a:rPr>
              <a:t>Roles and Responsibilities</a:t>
            </a:r>
            <a:endParaRPr lang="en-MY">
              <a:solidFill>
                <a:schemeClr val="tx1"/>
              </a:solidFill>
            </a:endParaRPr>
          </a:p>
        </p:txBody>
      </p:sp>
      <p:pic>
        <p:nvPicPr>
          <p:cNvPr id="11" name="Picture 10" descr="A yellow rubber ducky with a black background&#10;&#10;Description automatically generated">
            <a:extLst>
              <a:ext uri="{FF2B5EF4-FFF2-40B4-BE49-F238E27FC236}">
                <a16:creationId xmlns:a16="http://schemas.microsoft.com/office/drawing/2014/main" id="{0A5EF683-C9FF-4105-A131-2FFB1CF478E5}"/>
              </a:ext>
            </a:extLst>
          </p:cNvPr>
          <p:cNvPicPr>
            <a:picLocks noChangeAspect="1"/>
          </p:cNvPicPr>
          <p:nvPr/>
        </p:nvPicPr>
        <p:blipFill>
          <a:blip r:embed="rId3"/>
          <a:stretch>
            <a:fillRect/>
          </a:stretch>
        </p:blipFill>
        <p:spPr>
          <a:xfrm>
            <a:off x="638838" y="2662625"/>
            <a:ext cx="1729896" cy="1729896"/>
          </a:xfrm>
          <a:prstGeom prst="rect">
            <a:avLst/>
          </a:prstGeom>
        </p:spPr>
      </p:pic>
      <p:pic>
        <p:nvPicPr>
          <p:cNvPr id="13" name="Picture 12" descr="A yellow rubber ducky with a black background&#10;&#10;Description automatically generated">
            <a:extLst>
              <a:ext uri="{FF2B5EF4-FFF2-40B4-BE49-F238E27FC236}">
                <a16:creationId xmlns:a16="http://schemas.microsoft.com/office/drawing/2014/main" id="{328823F9-4321-48F1-8BD6-2A993F5EF534}"/>
              </a:ext>
            </a:extLst>
          </p:cNvPr>
          <p:cNvPicPr>
            <a:picLocks noChangeAspect="1"/>
          </p:cNvPicPr>
          <p:nvPr/>
        </p:nvPicPr>
        <p:blipFill>
          <a:blip r:embed="rId3"/>
          <a:stretch>
            <a:fillRect/>
          </a:stretch>
        </p:blipFill>
        <p:spPr>
          <a:xfrm>
            <a:off x="2040853" y="2662625"/>
            <a:ext cx="1729896" cy="1729896"/>
          </a:xfrm>
          <a:prstGeom prst="rect">
            <a:avLst/>
          </a:prstGeom>
        </p:spPr>
      </p:pic>
      <p:pic>
        <p:nvPicPr>
          <p:cNvPr id="14" name="Picture 13" descr="A yellow rubber ducky with a black background&#10;&#10;Description automatically generated">
            <a:extLst>
              <a:ext uri="{FF2B5EF4-FFF2-40B4-BE49-F238E27FC236}">
                <a16:creationId xmlns:a16="http://schemas.microsoft.com/office/drawing/2014/main" id="{E066126A-B71C-4C6A-8203-B92BBF17FC9F}"/>
              </a:ext>
            </a:extLst>
          </p:cNvPr>
          <p:cNvPicPr>
            <a:picLocks noChangeAspect="1"/>
          </p:cNvPicPr>
          <p:nvPr/>
        </p:nvPicPr>
        <p:blipFill>
          <a:blip r:embed="rId3"/>
          <a:stretch>
            <a:fillRect/>
          </a:stretch>
        </p:blipFill>
        <p:spPr>
          <a:xfrm>
            <a:off x="5172764" y="2662625"/>
            <a:ext cx="1729896" cy="1729896"/>
          </a:xfrm>
          <a:prstGeom prst="rect">
            <a:avLst/>
          </a:prstGeom>
        </p:spPr>
      </p:pic>
      <p:pic>
        <p:nvPicPr>
          <p:cNvPr id="15" name="Picture 14" descr="A yellow rubber ducky with a black background&#10;&#10;Description automatically generated">
            <a:extLst>
              <a:ext uri="{FF2B5EF4-FFF2-40B4-BE49-F238E27FC236}">
                <a16:creationId xmlns:a16="http://schemas.microsoft.com/office/drawing/2014/main" id="{829F45ED-0454-4CAD-B921-0A99CBA7F584}"/>
              </a:ext>
            </a:extLst>
          </p:cNvPr>
          <p:cNvPicPr>
            <a:picLocks noChangeAspect="1"/>
          </p:cNvPicPr>
          <p:nvPr/>
        </p:nvPicPr>
        <p:blipFill>
          <a:blip r:embed="rId3"/>
          <a:stretch>
            <a:fillRect/>
          </a:stretch>
        </p:blipFill>
        <p:spPr>
          <a:xfrm>
            <a:off x="6574779" y="2662625"/>
            <a:ext cx="1729896" cy="1729896"/>
          </a:xfrm>
          <a:prstGeom prst="rect">
            <a:avLst/>
          </a:prstGeom>
        </p:spPr>
      </p:pic>
      <p:pic>
        <p:nvPicPr>
          <p:cNvPr id="16" name="Picture 15" descr="A yellow rubber ducky with a black background&#10;&#10;Description automatically generated">
            <a:extLst>
              <a:ext uri="{FF2B5EF4-FFF2-40B4-BE49-F238E27FC236}">
                <a16:creationId xmlns:a16="http://schemas.microsoft.com/office/drawing/2014/main" id="{5A4E8BB4-0A07-4017-B27C-4443945BE9C5}"/>
              </a:ext>
            </a:extLst>
          </p:cNvPr>
          <p:cNvPicPr>
            <a:picLocks noChangeAspect="1"/>
          </p:cNvPicPr>
          <p:nvPr/>
        </p:nvPicPr>
        <p:blipFill>
          <a:blip r:embed="rId3"/>
          <a:stretch>
            <a:fillRect/>
          </a:stretch>
        </p:blipFill>
        <p:spPr>
          <a:xfrm>
            <a:off x="3617818" y="1499375"/>
            <a:ext cx="1729896" cy="1729896"/>
          </a:xfrm>
          <a:prstGeom prst="rect">
            <a:avLst/>
          </a:prstGeom>
        </p:spPr>
      </p:pic>
      <p:sp>
        <p:nvSpPr>
          <p:cNvPr id="18" name="Google Shape;426;p34">
            <a:extLst>
              <a:ext uri="{FF2B5EF4-FFF2-40B4-BE49-F238E27FC236}">
                <a16:creationId xmlns:a16="http://schemas.microsoft.com/office/drawing/2014/main" id="{B2437F56-4662-48E8-AC5D-9F5357DF214D}"/>
              </a:ext>
            </a:extLst>
          </p:cNvPr>
          <p:cNvSpPr txBox="1">
            <a:spLocks/>
          </p:cNvSpPr>
          <p:nvPr/>
        </p:nvSpPr>
        <p:spPr>
          <a:xfrm>
            <a:off x="-4729221" y="1615175"/>
            <a:ext cx="7722497"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800">
                <a:solidFill>
                  <a:schemeClr val="tx1"/>
                </a:solidFill>
              </a:rPr>
              <a:t>Yap </a:t>
            </a:r>
            <a:r>
              <a:rPr lang="en-US" sz="800" err="1">
                <a:solidFill>
                  <a:schemeClr val="tx1"/>
                </a:solidFill>
              </a:rPr>
              <a:t>Wenn</a:t>
            </a:r>
            <a:r>
              <a:rPr lang="en-US" sz="800">
                <a:solidFill>
                  <a:schemeClr val="tx1"/>
                </a:solidFill>
              </a:rPr>
              <a:t> Xuan</a:t>
            </a:r>
          </a:p>
          <a:p>
            <a:pPr algn="ctr"/>
            <a:r>
              <a:rPr lang="en-US" sz="800">
                <a:solidFill>
                  <a:schemeClr val="tx1"/>
                </a:solidFill>
              </a:rPr>
              <a:t>Project Manager</a:t>
            </a:r>
            <a:endParaRPr lang="en-MY" sz="800">
              <a:solidFill>
                <a:schemeClr val="tx1"/>
              </a:solidFill>
            </a:endParaRPr>
          </a:p>
        </p:txBody>
      </p:sp>
      <p:sp>
        <p:nvSpPr>
          <p:cNvPr id="19" name="Google Shape;426;p34">
            <a:extLst>
              <a:ext uri="{FF2B5EF4-FFF2-40B4-BE49-F238E27FC236}">
                <a16:creationId xmlns:a16="http://schemas.microsoft.com/office/drawing/2014/main" id="{8905EC3C-725F-4F78-9BCC-49E3BE02B7E1}"/>
              </a:ext>
            </a:extLst>
          </p:cNvPr>
          <p:cNvSpPr txBox="1">
            <a:spLocks/>
          </p:cNvSpPr>
          <p:nvPr/>
        </p:nvSpPr>
        <p:spPr>
          <a:xfrm>
            <a:off x="616139" y="4663268"/>
            <a:ext cx="7722497"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a:solidFill>
                  <a:schemeClr val="tx1"/>
                </a:solidFill>
              </a:rPr>
              <a:t>Dr. Noor </a:t>
            </a:r>
            <a:r>
              <a:rPr lang="en-US" sz="1600" err="1">
                <a:solidFill>
                  <a:schemeClr val="tx1"/>
                </a:solidFill>
              </a:rPr>
              <a:t>Hasrina</a:t>
            </a:r>
            <a:r>
              <a:rPr lang="en-US" sz="1600">
                <a:solidFill>
                  <a:schemeClr val="tx1"/>
                </a:solidFill>
              </a:rPr>
              <a:t> Bakar</a:t>
            </a:r>
          </a:p>
          <a:p>
            <a:pPr algn="ctr"/>
            <a:r>
              <a:rPr lang="en-US" sz="1200">
                <a:solidFill>
                  <a:schemeClr val="tx1"/>
                </a:solidFill>
              </a:rPr>
              <a:t>Supervisor</a:t>
            </a:r>
            <a:endParaRPr lang="en-MY" sz="1200">
              <a:solidFill>
                <a:schemeClr val="tx1"/>
              </a:solidFill>
            </a:endParaRPr>
          </a:p>
        </p:txBody>
      </p:sp>
      <p:pic>
        <p:nvPicPr>
          <p:cNvPr id="17" name="Picture 16" descr="A person in a suit and bow tie&#10;&#10;Description automatically generated">
            <a:extLst>
              <a:ext uri="{FF2B5EF4-FFF2-40B4-BE49-F238E27FC236}">
                <a16:creationId xmlns:a16="http://schemas.microsoft.com/office/drawing/2014/main" id="{52598AD4-3A9A-4284-8E36-4751305E5988}"/>
              </a:ext>
            </a:extLst>
          </p:cNvPr>
          <p:cNvPicPr>
            <a:picLocks noChangeAspect="1"/>
          </p:cNvPicPr>
          <p:nvPr/>
        </p:nvPicPr>
        <p:blipFill rotWithShape="1">
          <a:blip r:embed="rId4"/>
          <a:srcRect l="13414" t="10788" r="21221" b="19134"/>
          <a:stretch/>
        </p:blipFill>
        <p:spPr>
          <a:xfrm>
            <a:off x="-633021" y="1213325"/>
            <a:ext cx="376720" cy="401850"/>
          </a:xfrm>
          <a:prstGeom prst="rect">
            <a:avLst/>
          </a:prstGeom>
        </p:spPr>
      </p:pic>
      <p:pic>
        <p:nvPicPr>
          <p:cNvPr id="21" name="Picture 20" descr="A cartoon duck lifting weights&#10;&#10;AI-generated content may be incorrect.">
            <a:extLst>
              <a:ext uri="{FF2B5EF4-FFF2-40B4-BE49-F238E27FC236}">
                <a16:creationId xmlns:a16="http://schemas.microsoft.com/office/drawing/2014/main" id="{9F4D7E6F-6034-ECE1-0ADE-82F476EE3B59}"/>
              </a:ext>
            </a:extLst>
          </p:cNvPr>
          <p:cNvPicPr>
            <a:picLocks noChangeAspect="1"/>
          </p:cNvPicPr>
          <p:nvPr/>
        </p:nvPicPr>
        <p:blipFill>
          <a:blip r:embed="rId5">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389732082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A88EA463-24B4-B0A8-0E10-3621885F9971}"/>
            </a:ext>
          </a:extLst>
        </p:cNvPr>
        <p:cNvGrpSpPr/>
        <p:nvPr/>
      </p:nvGrpSpPr>
      <p:grpSpPr>
        <a:xfrm>
          <a:off x="0" y="0"/>
          <a:ext cx="0" cy="0"/>
          <a:chOff x="0" y="0"/>
          <a:chExt cx="0" cy="0"/>
        </a:xfrm>
      </p:grpSpPr>
      <p:sp>
        <p:nvSpPr>
          <p:cNvPr id="452" name="Google Shape;452;p36">
            <a:extLst>
              <a:ext uri="{FF2B5EF4-FFF2-40B4-BE49-F238E27FC236}">
                <a16:creationId xmlns:a16="http://schemas.microsoft.com/office/drawing/2014/main" id="{69581B8E-22E5-600D-E0BC-18D5DE5567F6}"/>
              </a:ext>
            </a:extLst>
          </p:cNvPr>
          <p:cNvSpPr txBox="1">
            <a:spLocks noGrp="1"/>
          </p:cNvSpPr>
          <p:nvPr>
            <p:ph type="title" idx="3"/>
          </p:nvPr>
        </p:nvSpPr>
        <p:spPr>
          <a:xfrm>
            <a:off x="4270475" y="1213325"/>
            <a:ext cx="36159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Future</a:t>
            </a:r>
            <a:endParaRPr>
              <a:solidFill>
                <a:schemeClr val="lt1"/>
              </a:solidFill>
            </a:endParaRPr>
          </a:p>
        </p:txBody>
      </p:sp>
      <p:sp>
        <p:nvSpPr>
          <p:cNvPr id="3" name="Google Shape;435;p35">
            <a:extLst>
              <a:ext uri="{FF2B5EF4-FFF2-40B4-BE49-F238E27FC236}">
                <a16:creationId xmlns:a16="http://schemas.microsoft.com/office/drawing/2014/main" id="{5C9F4697-9E03-0D52-157B-8E22BF821299}"/>
              </a:ext>
            </a:extLst>
          </p:cNvPr>
          <p:cNvSpPr txBox="1">
            <a:spLocks/>
          </p:cNvSpPr>
          <p:nvPr/>
        </p:nvSpPr>
        <p:spPr>
          <a:xfrm>
            <a:off x="720000" y="525250"/>
            <a:ext cx="7704000" cy="572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MY">
                <a:solidFill>
                  <a:schemeClr val="lt1"/>
                </a:solidFill>
              </a:rPr>
              <a:t>About the project</a:t>
            </a:r>
          </a:p>
        </p:txBody>
      </p:sp>
      <p:grpSp>
        <p:nvGrpSpPr>
          <p:cNvPr id="4" name="Google Shape;440;p35">
            <a:extLst>
              <a:ext uri="{FF2B5EF4-FFF2-40B4-BE49-F238E27FC236}">
                <a16:creationId xmlns:a16="http://schemas.microsoft.com/office/drawing/2014/main" id="{E659791F-E387-88A1-6543-ECBAD61A7CA4}"/>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618630F7-8D08-3AD7-D84C-B73BEE5BBD46}"/>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90664668-6DFF-A3C6-5B3D-05341D8B14A3}"/>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424;p34">
            <a:extLst>
              <a:ext uri="{FF2B5EF4-FFF2-40B4-BE49-F238E27FC236}">
                <a16:creationId xmlns:a16="http://schemas.microsoft.com/office/drawing/2014/main" id="{EBD0F0D3-947C-9A6E-972B-AE14E24CE689}"/>
              </a:ext>
            </a:extLst>
          </p:cNvPr>
          <p:cNvSpPr/>
          <p:nvPr/>
        </p:nvSpPr>
        <p:spPr>
          <a:xfrm>
            <a:off x="541532" y="422655"/>
            <a:ext cx="7882468" cy="532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8" name="Google Shape;426;p34">
            <a:extLst>
              <a:ext uri="{FF2B5EF4-FFF2-40B4-BE49-F238E27FC236}">
                <a16:creationId xmlns:a16="http://schemas.microsoft.com/office/drawing/2014/main" id="{2943660E-B660-1488-A524-21EFA11AF4B2}"/>
              </a:ext>
            </a:extLst>
          </p:cNvPr>
          <p:cNvSpPr txBox="1">
            <a:spLocks/>
          </p:cNvSpPr>
          <p:nvPr/>
        </p:nvSpPr>
        <p:spPr>
          <a:xfrm>
            <a:off x="545850" y="518805"/>
            <a:ext cx="7815485"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a:solidFill>
                  <a:schemeClr val="tx1"/>
                </a:solidFill>
              </a:rPr>
              <a:t>Roles and Responsibilities</a:t>
            </a:r>
            <a:endParaRPr lang="en-MY">
              <a:solidFill>
                <a:schemeClr val="tx1"/>
              </a:solidFill>
            </a:endParaRPr>
          </a:p>
        </p:txBody>
      </p:sp>
      <p:pic>
        <p:nvPicPr>
          <p:cNvPr id="11" name="Picture 10" descr="A yellow rubber ducky with a black background&#10;&#10;Description automatically generated">
            <a:extLst>
              <a:ext uri="{FF2B5EF4-FFF2-40B4-BE49-F238E27FC236}">
                <a16:creationId xmlns:a16="http://schemas.microsoft.com/office/drawing/2014/main" id="{0A5EF683-C9FF-4105-A131-2FFB1CF478E5}"/>
              </a:ext>
            </a:extLst>
          </p:cNvPr>
          <p:cNvPicPr>
            <a:picLocks noChangeAspect="1"/>
          </p:cNvPicPr>
          <p:nvPr/>
        </p:nvPicPr>
        <p:blipFill>
          <a:blip r:embed="rId3"/>
          <a:stretch>
            <a:fillRect/>
          </a:stretch>
        </p:blipFill>
        <p:spPr>
          <a:xfrm>
            <a:off x="638837" y="2662625"/>
            <a:ext cx="1729896" cy="1729896"/>
          </a:xfrm>
          <a:prstGeom prst="rect">
            <a:avLst/>
          </a:prstGeom>
        </p:spPr>
      </p:pic>
      <p:pic>
        <p:nvPicPr>
          <p:cNvPr id="13" name="Picture 12" descr="A yellow rubber ducky with a black background&#10;&#10;Description automatically generated">
            <a:extLst>
              <a:ext uri="{FF2B5EF4-FFF2-40B4-BE49-F238E27FC236}">
                <a16:creationId xmlns:a16="http://schemas.microsoft.com/office/drawing/2014/main" id="{328823F9-4321-48F1-8BD6-2A993F5EF534}"/>
              </a:ext>
            </a:extLst>
          </p:cNvPr>
          <p:cNvPicPr>
            <a:picLocks noChangeAspect="1"/>
          </p:cNvPicPr>
          <p:nvPr/>
        </p:nvPicPr>
        <p:blipFill>
          <a:blip r:embed="rId3"/>
          <a:stretch>
            <a:fillRect/>
          </a:stretch>
        </p:blipFill>
        <p:spPr>
          <a:xfrm>
            <a:off x="2040853" y="2662625"/>
            <a:ext cx="1729896" cy="1729896"/>
          </a:xfrm>
          <a:prstGeom prst="rect">
            <a:avLst/>
          </a:prstGeom>
        </p:spPr>
      </p:pic>
      <p:pic>
        <p:nvPicPr>
          <p:cNvPr id="14" name="Picture 13" descr="A yellow rubber ducky with a black background&#10;&#10;Description automatically generated">
            <a:extLst>
              <a:ext uri="{FF2B5EF4-FFF2-40B4-BE49-F238E27FC236}">
                <a16:creationId xmlns:a16="http://schemas.microsoft.com/office/drawing/2014/main" id="{E066126A-B71C-4C6A-8203-B92BBF17FC9F}"/>
              </a:ext>
            </a:extLst>
          </p:cNvPr>
          <p:cNvPicPr>
            <a:picLocks noChangeAspect="1"/>
          </p:cNvPicPr>
          <p:nvPr/>
        </p:nvPicPr>
        <p:blipFill>
          <a:blip r:embed="rId3"/>
          <a:stretch>
            <a:fillRect/>
          </a:stretch>
        </p:blipFill>
        <p:spPr>
          <a:xfrm>
            <a:off x="5172764" y="2662625"/>
            <a:ext cx="1729896" cy="1729896"/>
          </a:xfrm>
          <a:prstGeom prst="rect">
            <a:avLst/>
          </a:prstGeom>
        </p:spPr>
      </p:pic>
      <p:pic>
        <p:nvPicPr>
          <p:cNvPr id="15" name="Picture 14" descr="A yellow rubber ducky with a black background&#10;&#10;Description automatically generated">
            <a:extLst>
              <a:ext uri="{FF2B5EF4-FFF2-40B4-BE49-F238E27FC236}">
                <a16:creationId xmlns:a16="http://schemas.microsoft.com/office/drawing/2014/main" id="{829F45ED-0454-4CAD-B921-0A99CBA7F584}"/>
              </a:ext>
            </a:extLst>
          </p:cNvPr>
          <p:cNvPicPr>
            <a:picLocks noChangeAspect="1"/>
          </p:cNvPicPr>
          <p:nvPr/>
        </p:nvPicPr>
        <p:blipFill>
          <a:blip r:embed="rId3"/>
          <a:stretch>
            <a:fillRect/>
          </a:stretch>
        </p:blipFill>
        <p:spPr>
          <a:xfrm>
            <a:off x="6574779" y="2662625"/>
            <a:ext cx="1729896" cy="1729896"/>
          </a:xfrm>
          <a:prstGeom prst="rect">
            <a:avLst/>
          </a:prstGeom>
        </p:spPr>
      </p:pic>
      <p:pic>
        <p:nvPicPr>
          <p:cNvPr id="16" name="Picture 15" descr="A yellow rubber ducky with a black background&#10;&#10;Description automatically generated">
            <a:extLst>
              <a:ext uri="{FF2B5EF4-FFF2-40B4-BE49-F238E27FC236}">
                <a16:creationId xmlns:a16="http://schemas.microsoft.com/office/drawing/2014/main" id="{5A4E8BB4-0A07-4017-B27C-4443945BE9C5}"/>
              </a:ext>
            </a:extLst>
          </p:cNvPr>
          <p:cNvPicPr>
            <a:picLocks noChangeAspect="1"/>
          </p:cNvPicPr>
          <p:nvPr/>
        </p:nvPicPr>
        <p:blipFill>
          <a:blip r:embed="rId3"/>
          <a:stretch>
            <a:fillRect/>
          </a:stretch>
        </p:blipFill>
        <p:spPr>
          <a:xfrm>
            <a:off x="-554339" y="2063825"/>
            <a:ext cx="451308" cy="451308"/>
          </a:xfrm>
          <a:prstGeom prst="rect">
            <a:avLst/>
          </a:prstGeom>
        </p:spPr>
      </p:pic>
      <p:sp>
        <p:nvSpPr>
          <p:cNvPr id="18" name="Google Shape;426;p34">
            <a:extLst>
              <a:ext uri="{FF2B5EF4-FFF2-40B4-BE49-F238E27FC236}">
                <a16:creationId xmlns:a16="http://schemas.microsoft.com/office/drawing/2014/main" id="{4122D4C7-2324-4316-8A55-93C130837CD8}"/>
              </a:ext>
            </a:extLst>
          </p:cNvPr>
          <p:cNvSpPr txBox="1">
            <a:spLocks/>
          </p:cNvSpPr>
          <p:nvPr/>
        </p:nvSpPr>
        <p:spPr>
          <a:xfrm>
            <a:off x="-1930216" y="3187073"/>
            <a:ext cx="2459233"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800" err="1">
                <a:solidFill>
                  <a:schemeClr val="tx1"/>
                </a:solidFill>
              </a:rPr>
              <a:t>Airin</a:t>
            </a:r>
            <a:r>
              <a:rPr lang="en-US" sz="800">
                <a:solidFill>
                  <a:schemeClr val="tx1"/>
                </a:solidFill>
              </a:rPr>
              <a:t> Rashidi</a:t>
            </a:r>
          </a:p>
          <a:p>
            <a:pPr algn="ctr"/>
            <a:r>
              <a:rPr lang="en-US" sz="800">
                <a:solidFill>
                  <a:schemeClr val="tx1"/>
                </a:solidFill>
              </a:rPr>
              <a:t>AI Specialist</a:t>
            </a:r>
            <a:endParaRPr lang="en-MY" sz="800">
              <a:solidFill>
                <a:schemeClr val="tx1"/>
              </a:solidFill>
            </a:endParaRPr>
          </a:p>
        </p:txBody>
      </p:sp>
      <p:sp>
        <p:nvSpPr>
          <p:cNvPr id="19" name="Google Shape;426;p34">
            <a:extLst>
              <a:ext uri="{FF2B5EF4-FFF2-40B4-BE49-F238E27FC236}">
                <a16:creationId xmlns:a16="http://schemas.microsoft.com/office/drawing/2014/main" id="{549DABA8-266B-42DD-A002-AC6D64362379}"/>
              </a:ext>
            </a:extLst>
          </p:cNvPr>
          <p:cNvSpPr txBox="1">
            <a:spLocks/>
          </p:cNvSpPr>
          <p:nvPr/>
        </p:nvSpPr>
        <p:spPr>
          <a:xfrm>
            <a:off x="-1930217" y="3527573"/>
            <a:ext cx="2459233"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800" err="1">
                <a:solidFill>
                  <a:schemeClr val="tx1"/>
                </a:solidFill>
              </a:rPr>
              <a:t>Teh</a:t>
            </a:r>
            <a:r>
              <a:rPr lang="en-US" sz="800">
                <a:solidFill>
                  <a:schemeClr val="tx1"/>
                </a:solidFill>
              </a:rPr>
              <a:t> Kai Yi</a:t>
            </a:r>
          </a:p>
          <a:p>
            <a:pPr algn="ctr"/>
            <a:r>
              <a:rPr lang="en-US" sz="800">
                <a:solidFill>
                  <a:schemeClr val="tx1"/>
                </a:solidFill>
              </a:rPr>
              <a:t>AI Specialist</a:t>
            </a:r>
            <a:endParaRPr lang="en-MY" sz="800">
              <a:solidFill>
                <a:schemeClr val="tx1"/>
              </a:solidFill>
            </a:endParaRPr>
          </a:p>
        </p:txBody>
      </p:sp>
      <p:pic>
        <p:nvPicPr>
          <p:cNvPr id="10" name="Picture 9" descr="A person with dark hair wearing a red jacket&#10;&#10;Description automatically generated">
            <a:extLst>
              <a:ext uri="{FF2B5EF4-FFF2-40B4-BE49-F238E27FC236}">
                <a16:creationId xmlns:a16="http://schemas.microsoft.com/office/drawing/2014/main" id="{A638148A-F8E1-49A9-93BE-A2366EB1F30C}"/>
              </a:ext>
            </a:extLst>
          </p:cNvPr>
          <p:cNvPicPr>
            <a:picLocks noChangeAspect="1"/>
          </p:cNvPicPr>
          <p:nvPr/>
        </p:nvPicPr>
        <p:blipFill rotWithShape="1">
          <a:blip r:embed="rId4"/>
          <a:srcRect l="6677" t="12592" r="5977" b="5679"/>
          <a:stretch/>
        </p:blipFill>
        <p:spPr>
          <a:xfrm>
            <a:off x="-1318905" y="2684173"/>
            <a:ext cx="417205" cy="552379"/>
          </a:xfrm>
          <a:prstGeom prst="rect">
            <a:avLst/>
          </a:prstGeom>
        </p:spPr>
      </p:pic>
      <p:pic>
        <p:nvPicPr>
          <p:cNvPr id="20" name="Picture 19">
            <a:extLst>
              <a:ext uri="{FF2B5EF4-FFF2-40B4-BE49-F238E27FC236}">
                <a16:creationId xmlns:a16="http://schemas.microsoft.com/office/drawing/2014/main" id="{8F37E451-B4DB-4732-A92B-827CBCC5AC09}"/>
              </a:ext>
            </a:extLst>
          </p:cNvPr>
          <p:cNvPicPr>
            <a:picLocks noChangeAspect="1"/>
          </p:cNvPicPr>
          <p:nvPr/>
        </p:nvPicPr>
        <p:blipFill rotWithShape="1">
          <a:blip r:embed="rId5"/>
          <a:srcRect t="9376"/>
          <a:stretch/>
        </p:blipFill>
        <p:spPr>
          <a:xfrm>
            <a:off x="-791879" y="2620932"/>
            <a:ext cx="554339" cy="652825"/>
          </a:xfrm>
          <a:prstGeom prst="rect">
            <a:avLst/>
          </a:prstGeom>
        </p:spPr>
      </p:pic>
      <p:sp>
        <p:nvSpPr>
          <p:cNvPr id="22" name="Google Shape;426;p34">
            <a:extLst>
              <a:ext uri="{FF2B5EF4-FFF2-40B4-BE49-F238E27FC236}">
                <a16:creationId xmlns:a16="http://schemas.microsoft.com/office/drawing/2014/main" id="{3307CBA5-EA37-41DE-9E22-BF83721FC2A6}"/>
              </a:ext>
            </a:extLst>
          </p:cNvPr>
          <p:cNvSpPr txBox="1">
            <a:spLocks/>
          </p:cNvSpPr>
          <p:nvPr/>
        </p:nvSpPr>
        <p:spPr>
          <a:xfrm>
            <a:off x="616139" y="4663268"/>
            <a:ext cx="7722497"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a:solidFill>
                  <a:schemeClr val="tx1"/>
                </a:solidFill>
              </a:rPr>
              <a:t>Dr. Noor </a:t>
            </a:r>
            <a:r>
              <a:rPr lang="en-US" sz="1600" err="1">
                <a:solidFill>
                  <a:schemeClr val="tx1"/>
                </a:solidFill>
              </a:rPr>
              <a:t>Hasrina</a:t>
            </a:r>
            <a:r>
              <a:rPr lang="en-US" sz="1600">
                <a:solidFill>
                  <a:schemeClr val="tx1"/>
                </a:solidFill>
              </a:rPr>
              <a:t> Bakar</a:t>
            </a:r>
          </a:p>
          <a:p>
            <a:pPr algn="ctr"/>
            <a:r>
              <a:rPr lang="en-US" sz="1200">
                <a:solidFill>
                  <a:schemeClr val="tx1"/>
                </a:solidFill>
              </a:rPr>
              <a:t>Supervisor</a:t>
            </a:r>
            <a:endParaRPr lang="en-MY" sz="1200">
              <a:solidFill>
                <a:schemeClr val="tx1"/>
              </a:solidFill>
            </a:endParaRPr>
          </a:p>
        </p:txBody>
      </p:sp>
      <p:sp>
        <p:nvSpPr>
          <p:cNvPr id="21" name="Google Shape;426;p34">
            <a:extLst>
              <a:ext uri="{FF2B5EF4-FFF2-40B4-BE49-F238E27FC236}">
                <a16:creationId xmlns:a16="http://schemas.microsoft.com/office/drawing/2014/main" id="{CE08523F-7E7F-420B-82F7-BDFE704052A7}"/>
              </a:ext>
            </a:extLst>
          </p:cNvPr>
          <p:cNvSpPr txBox="1">
            <a:spLocks/>
          </p:cNvSpPr>
          <p:nvPr/>
        </p:nvSpPr>
        <p:spPr>
          <a:xfrm>
            <a:off x="638838" y="2847947"/>
            <a:ext cx="7722497"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a:solidFill>
                  <a:schemeClr val="tx1"/>
                </a:solidFill>
              </a:rPr>
              <a:t>Yap </a:t>
            </a:r>
            <a:r>
              <a:rPr lang="en-US" sz="1600" err="1">
                <a:solidFill>
                  <a:schemeClr val="tx1"/>
                </a:solidFill>
              </a:rPr>
              <a:t>Wenn</a:t>
            </a:r>
            <a:r>
              <a:rPr lang="en-US" sz="1600">
                <a:solidFill>
                  <a:schemeClr val="tx1"/>
                </a:solidFill>
              </a:rPr>
              <a:t> Xuan</a:t>
            </a:r>
          </a:p>
          <a:p>
            <a:pPr algn="ctr"/>
            <a:r>
              <a:rPr lang="en-US" sz="1200">
                <a:solidFill>
                  <a:schemeClr val="tx1"/>
                </a:solidFill>
              </a:rPr>
              <a:t>Project Manager</a:t>
            </a:r>
            <a:endParaRPr lang="en-MY" sz="1200">
              <a:solidFill>
                <a:schemeClr val="tx1"/>
              </a:solidFill>
            </a:endParaRPr>
          </a:p>
        </p:txBody>
      </p:sp>
      <p:pic>
        <p:nvPicPr>
          <p:cNvPr id="23" name="Picture 22" descr="A person in a suit and bow tie&#10;&#10;Description automatically generated">
            <a:extLst>
              <a:ext uri="{FF2B5EF4-FFF2-40B4-BE49-F238E27FC236}">
                <a16:creationId xmlns:a16="http://schemas.microsoft.com/office/drawing/2014/main" id="{9060C09A-E644-4CE7-8E8E-86687E1458D1}"/>
              </a:ext>
            </a:extLst>
          </p:cNvPr>
          <p:cNvPicPr>
            <a:picLocks noChangeAspect="1"/>
          </p:cNvPicPr>
          <p:nvPr/>
        </p:nvPicPr>
        <p:blipFill rotWithShape="1">
          <a:blip r:embed="rId6"/>
          <a:srcRect l="13414" t="10788" r="21221" b="19134"/>
          <a:stretch/>
        </p:blipFill>
        <p:spPr>
          <a:xfrm>
            <a:off x="3675265" y="1051605"/>
            <a:ext cx="1604244" cy="1711258"/>
          </a:xfrm>
          <a:prstGeom prst="rect">
            <a:avLst/>
          </a:prstGeom>
        </p:spPr>
      </p:pic>
      <p:pic>
        <p:nvPicPr>
          <p:cNvPr id="17" name="Picture 16" descr="A cartoon duck lifting weights&#10;&#10;AI-generated content may be incorrect.">
            <a:extLst>
              <a:ext uri="{FF2B5EF4-FFF2-40B4-BE49-F238E27FC236}">
                <a16:creationId xmlns:a16="http://schemas.microsoft.com/office/drawing/2014/main" id="{0760BEF9-43B2-3956-C46E-CD4382DCE196}"/>
              </a:ext>
            </a:extLst>
          </p:cNvPr>
          <p:cNvPicPr>
            <a:picLocks noChangeAspect="1"/>
          </p:cNvPicPr>
          <p:nvPr/>
        </p:nvPicPr>
        <p:blipFill>
          <a:blip r:embed="rId7">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3916818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A88EA463-24B4-B0A8-0E10-3621885F9971}"/>
            </a:ext>
          </a:extLst>
        </p:cNvPr>
        <p:cNvGrpSpPr/>
        <p:nvPr/>
      </p:nvGrpSpPr>
      <p:grpSpPr>
        <a:xfrm>
          <a:off x="0" y="0"/>
          <a:ext cx="0" cy="0"/>
          <a:chOff x="0" y="0"/>
          <a:chExt cx="0" cy="0"/>
        </a:xfrm>
      </p:grpSpPr>
      <p:sp>
        <p:nvSpPr>
          <p:cNvPr id="452" name="Google Shape;452;p36">
            <a:extLst>
              <a:ext uri="{FF2B5EF4-FFF2-40B4-BE49-F238E27FC236}">
                <a16:creationId xmlns:a16="http://schemas.microsoft.com/office/drawing/2014/main" id="{69581B8E-22E5-600D-E0BC-18D5DE5567F6}"/>
              </a:ext>
            </a:extLst>
          </p:cNvPr>
          <p:cNvSpPr txBox="1">
            <a:spLocks noGrp="1"/>
          </p:cNvSpPr>
          <p:nvPr>
            <p:ph type="title" idx="3"/>
          </p:nvPr>
        </p:nvSpPr>
        <p:spPr>
          <a:xfrm>
            <a:off x="4270475" y="1213325"/>
            <a:ext cx="36159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Future</a:t>
            </a:r>
            <a:endParaRPr>
              <a:solidFill>
                <a:schemeClr val="lt1"/>
              </a:solidFill>
            </a:endParaRPr>
          </a:p>
        </p:txBody>
      </p:sp>
      <p:sp>
        <p:nvSpPr>
          <p:cNvPr id="3" name="Google Shape;435;p35">
            <a:extLst>
              <a:ext uri="{FF2B5EF4-FFF2-40B4-BE49-F238E27FC236}">
                <a16:creationId xmlns:a16="http://schemas.microsoft.com/office/drawing/2014/main" id="{5C9F4697-9E03-0D52-157B-8E22BF821299}"/>
              </a:ext>
            </a:extLst>
          </p:cNvPr>
          <p:cNvSpPr txBox="1">
            <a:spLocks/>
          </p:cNvSpPr>
          <p:nvPr/>
        </p:nvSpPr>
        <p:spPr>
          <a:xfrm>
            <a:off x="720000" y="525250"/>
            <a:ext cx="7704000" cy="572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MY">
                <a:solidFill>
                  <a:schemeClr val="lt1"/>
                </a:solidFill>
              </a:rPr>
              <a:t>About the project</a:t>
            </a:r>
          </a:p>
        </p:txBody>
      </p:sp>
      <p:grpSp>
        <p:nvGrpSpPr>
          <p:cNvPr id="4" name="Google Shape;440;p35">
            <a:extLst>
              <a:ext uri="{FF2B5EF4-FFF2-40B4-BE49-F238E27FC236}">
                <a16:creationId xmlns:a16="http://schemas.microsoft.com/office/drawing/2014/main" id="{E659791F-E387-88A1-6543-ECBAD61A7CA4}"/>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618630F7-8D08-3AD7-D84C-B73BEE5BBD46}"/>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90664668-6DFF-A3C6-5B3D-05341D8B14A3}"/>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424;p34">
            <a:extLst>
              <a:ext uri="{FF2B5EF4-FFF2-40B4-BE49-F238E27FC236}">
                <a16:creationId xmlns:a16="http://schemas.microsoft.com/office/drawing/2014/main" id="{EBD0F0D3-947C-9A6E-972B-AE14E24CE689}"/>
              </a:ext>
            </a:extLst>
          </p:cNvPr>
          <p:cNvSpPr/>
          <p:nvPr/>
        </p:nvSpPr>
        <p:spPr>
          <a:xfrm>
            <a:off x="541532" y="422655"/>
            <a:ext cx="7882468" cy="532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8" name="Google Shape;426;p34">
            <a:extLst>
              <a:ext uri="{FF2B5EF4-FFF2-40B4-BE49-F238E27FC236}">
                <a16:creationId xmlns:a16="http://schemas.microsoft.com/office/drawing/2014/main" id="{2943660E-B660-1488-A524-21EFA11AF4B2}"/>
              </a:ext>
            </a:extLst>
          </p:cNvPr>
          <p:cNvSpPr txBox="1">
            <a:spLocks/>
          </p:cNvSpPr>
          <p:nvPr/>
        </p:nvSpPr>
        <p:spPr>
          <a:xfrm>
            <a:off x="545850" y="518805"/>
            <a:ext cx="7815485"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a:solidFill>
                  <a:schemeClr val="tx1"/>
                </a:solidFill>
              </a:rPr>
              <a:t>Roles and Responsibilities</a:t>
            </a:r>
            <a:endParaRPr lang="en-MY">
              <a:solidFill>
                <a:schemeClr val="tx1"/>
              </a:solidFill>
            </a:endParaRPr>
          </a:p>
        </p:txBody>
      </p:sp>
      <p:pic>
        <p:nvPicPr>
          <p:cNvPr id="14" name="Picture 13" descr="A yellow rubber ducky with a black background&#10;&#10;Description automatically generated">
            <a:extLst>
              <a:ext uri="{FF2B5EF4-FFF2-40B4-BE49-F238E27FC236}">
                <a16:creationId xmlns:a16="http://schemas.microsoft.com/office/drawing/2014/main" id="{E066126A-B71C-4C6A-8203-B92BBF17FC9F}"/>
              </a:ext>
            </a:extLst>
          </p:cNvPr>
          <p:cNvPicPr>
            <a:picLocks noChangeAspect="1"/>
          </p:cNvPicPr>
          <p:nvPr/>
        </p:nvPicPr>
        <p:blipFill>
          <a:blip r:embed="rId3"/>
          <a:stretch>
            <a:fillRect/>
          </a:stretch>
        </p:blipFill>
        <p:spPr>
          <a:xfrm>
            <a:off x="5172764" y="2662625"/>
            <a:ext cx="1729896" cy="1729896"/>
          </a:xfrm>
          <a:prstGeom prst="rect">
            <a:avLst/>
          </a:prstGeom>
        </p:spPr>
      </p:pic>
      <p:pic>
        <p:nvPicPr>
          <p:cNvPr id="15" name="Picture 14" descr="A yellow rubber ducky with a black background&#10;&#10;Description automatically generated">
            <a:extLst>
              <a:ext uri="{FF2B5EF4-FFF2-40B4-BE49-F238E27FC236}">
                <a16:creationId xmlns:a16="http://schemas.microsoft.com/office/drawing/2014/main" id="{829F45ED-0454-4CAD-B921-0A99CBA7F584}"/>
              </a:ext>
            </a:extLst>
          </p:cNvPr>
          <p:cNvPicPr>
            <a:picLocks noChangeAspect="1"/>
          </p:cNvPicPr>
          <p:nvPr/>
        </p:nvPicPr>
        <p:blipFill>
          <a:blip r:embed="rId3"/>
          <a:stretch>
            <a:fillRect/>
          </a:stretch>
        </p:blipFill>
        <p:spPr>
          <a:xfrm>
            <a:off x="6574779" y="2662625"/>
            <a:ext cx="1729896" cy="1729896"/>
          </a:xfrm>
          <a:prstGeom prst="rect">
            <a:avLst/>
          </a:prstGeom>
        </p:spPr>
      </p:pic>
      <p:sp>
        <p:nvSpPr>
          <p:cNvPr id="19" name="Google Shape;426;p34">
            <a:extLst>
              <a:ext uri="{FF2B5EF4-FFF2-40B4-BE49-F238E27FC236}">
                <a16:creationId xmlns:a16="http://schemas.microsoft.com/office/drawing/2014/main" id="{B1971C3B-A823-4056-B41A-B2DD16793C33}"/>
              </a:ext>
            </a:extLst>
          </p:cNvPr>
          <p:cNvSpPr txBox="1">
            <a:spLocks/>
          </p:cNvSpPr>
          <p:nvPr/>
        </p:nvSpPr>
        <p:spPr>
          <a:xfrm>
            <a:off x="-2239784" y="4437338"/>
            <a:ext cx="2459233"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endParaRPr lang="en-MY" sz="1200">
              <a:solidFill>
                <a:schemeClr val="tx1"/>
              </a:solidFill>
            </a:endParaRPr>
          </a:p>
        </p:txBody>
      </p:sp>
      <p:pic>
        <p:nvPicPr>
          <p:cNvPr id="22" name="Picture 21" descr="A person with dark hair wearing a red jacket&#10;&#10;Description automatically generated">
            <a:extLst>
              <a:ext uri="{FF2B5EF4-FFF2-40B4-BE49-F238E27FC236}">
                <a16:creationId xmlns:a16="http://schemas.microsoft.com/office/drawing/2014/main" id="{ECBABBD0-6C3F-4F77-91CD-EFA6DAFA8D9E}"/>
              </a:ext>
            </a:extLst>
          </p:cNvPr>
          <p:cNvPicPr>
            <a:picLocks noChangeAspect="1"/>
          </p:cNvPicPr>
          <p:nvPr/>
        </p:nvPicPr>
        <p:blipFill rotWithShape="1">
          <a:blip r:embed="rId4"/>
          <a:srcRect l="6677" t="12592" r="5977" b="5679"/>
          <a:stretch/>
        </p:blipFill>
        <p:spPr>
          <a:xfrm>
            <a:off x="421813" y="2117565"/>
            <a:ext cx="1305080" cy="1727925"/>
          </a:xfrm>
          <a:prstGeom prst="rect">
            <a:avLst/>
          </a:prstGeom>
        </p:spPr>
      </p:pic>
      <p:pic>
        <p:nvPicPr>
          <p:cNvPr id="9" name="Picture 8">
            <a:extLst>
              <a:ext uri="{FF2B5EF4-FFF2-40B4-BE49-F238E27FC236}">
                <a16:creationId xmlns:a16="http://schemas.microsoft.com/office/drawing/2014/main" id="{C921F9CE-B164-4581-8973-2668DFF4D87C}"/>
              </a:ext>
            </a:extLst>
          </p:cNvPr>
          <p:cNvPicPr>
            <a:picLocks noChangeAspect="1"/>
          </p:cNvPicPr>
          <p:nvPr/>
        </p:nvPicPr>
        <p:blipFill rotWithShape="1">
          <a:blip r:embed="rId5"/>
          <a:srcRect t="20446" b="19576"/>
          <a:stretch/>
        </p:blipFill>
        <p:spPr>
          <a:xfrm>
            <a:off x="9356090" y="2607686"/>
            <a:ext cx="701199" cy="747681"/>
          </a:xfrm>
          <a:prstGeom prst="rect">
            <a:avLst/>
          </a:prstGeom>
        </p:spPr>
      </p:pic>
      <p:sp>
        <p:nvSpPr>
          <p:cNvPr id="25" name="Google Shape;426;p34">
            <a:extLst>
              <a:ext uri="{FF2B5EF4-FFF2-40B4-BE49-F238E27FC236}">
                <a16:creationId xmlns:a16="http://schemas.microsoft.com/office/drawing/2014/main" id="{97022358-673E-4DA5-A655-4B45BDC22B5A}"/>
              </a:ext>
            </a:extLst>
          </p:cNvPr>
          <p:cNvSpPr txBox="1">
            <a:spLocks/>
          </p:cNvSpPr>
          <p:nvPr/>
        </p:nvSpPr>
        <p:spPr>
          <a:xfrm>
            <a:off x="8541837" y="3845490"/>
            <a:ext cx="2459233"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800" err="1">
                <a:solidFill>
                  <a:schemeClr val="tx1"/>
                </a:solidFill>
              </a:rPr>
              <a:t>Moh</a:t>
            </a:r>
            <a:r>
              <a:rPr lang="en-US" sz="800">
                <a:solidFill>
                  <a:schemeClr val="tx1"/>
                </a:solidFill>
              </a:rPr>
              <a:t> Shao Long</a:t>
            </a:r>
          </a:p>
          <a:p>
            <a:pPr algn="ctr"/>
            <a:r>
              <a:rPr lang="en-US" sz="800">
                <a:solidFill>
                  <a:schemeClr val="tx1"/>
                </a:solidFill>
              </a:rPr>
              <a:t>Security &amp;</a:t>
            </a:r>
          </a:p>
          <a:p>
            <a:pPr algn="ctr"/>
            <a:r>
              <a:rPr lang="en-US" sz="800">
                <a:solidFill>
                  <a:schemeClr val="tx1"/>
                </a:solidFill>
              </a:rPr>
              <a:t>Programming</a:t>
            </a:r>
            <a:endParaRPr lang="en-MY" sz="800">
              <a:solidFill>
                <a:schemeClr val="tx1"/>
              </a:solidFill>
            </a:endParaRPr>
          </a:p>
        </p:txBody>
      </p:sp>
      <p:sp>
        <p:nvSpPr>
          <p:cNvPr id="26" name="Google Shape;426;p34">
            <a:extLst>
              <a:ext uri="{FF2B5EF4-FFF2-40B4-BE49-F238E27FC236}">
                <a16:creationId xmlns:a16="http://schemas.microsoft.com/office/drawing/2014/main" id="{A93CAAD4-CCCC-422D-9C65-6715E946328B}"/>
              </a:ext>
            </a:extLst>
          </p:cNvPr>
          <p:cNvSpPr txBox="1">
            <a:spLocks/>
          </p:cNvSpPr>
          <p:nvPr/>
        </p:nvSpPr>
        <p:spPr>
          <a:xfrm>
            <a:off x="10423327" y="3845490"/>
            <a:ext cx="2459233"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800">
                <a:solidFill>
                  <a:schemeClr val="tx1"/>
                </a:solidFill>
              </a:rPr>
              <a:t>Aiman </a:t>
            </a:r>
            <a:r>
              <a:rPr lang="en-US" sz="800" err="1">
                <a:solidFill>
                  <a:schemeClr val="tx1"/>
                </a:solidFill>
              </a:rPr>
              <a:t>Hazim</a:t>
            </a:r>
            <a:endParaRPr lang="en-US" sz="800">
              <a:solidFill>
                <a:schemeClr val="tx1"/>
              </a:solidFill>
            </a:endParaRPr>
          </a:p>
          <a:p>
            <a:pPr algn="ctr"/>
            <a:r>
              <a:rPr lang="en-US" sz="800">
                <a:solidFill>
                  <a:schemeClr val="tx1"/>
                </a:solidFill>
              </a:rPr>
              <a:t>Game Design &amp;</a:t>
            </a:r>
          </a:p>
          <a:p>
            <a:pPr algn="ctr"/>
            <a:r>
              <a:rPr lang="en-US" sz="800">
                <a:solidFill>
                  <a:schemeClr val="tx1"/>
                </a:solidFill>
              </a:rPr>
              <a:t>Programming</a:t>
            </a:r>
            <a:endParaRPr lang="en-MY" sz="800">
              <a:solidFill>
                <a:schemeClr val="tx1"/>
              </a:solidFill>
            </a:endParaRPr>
          </a:p>
        </p:txBody>
      </p:sp>
      <p:sp>
        <p:nvSpPr>
          <p:cNvPr id="27" name="Google Shape;426;p34">
            <a:extLst>
              <a:ext uri="{FF2B5EF4-FFF2-40B4-BE49-F238E27FC236}">
                <a16:creationId xmlns:a16="http://schemas.microsoft.com/office/drawing/2014/main" id="{B4A4FF92-B9FD-4038-B1B4-8F08F776AB80}"/>
              </a:ext>
            </a:extLst>
          </p:cNvPr>
          <p:cNvSpPr txBox="1">
            <a:spLocks/>
          </p:cNvSpPr>
          <p:nvPr/>
        </p:nvSpPr>
        <p:spPr>
          <a:xfrm>
            <a:off x="1614635" y="3926172"/>
            <a:ext cx="2459233"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err="1">
                <a:solidFill>
                  <a:schemeClr val="tx1"/>
                </a:solidFill>
              </a:rPr>
              <a:t>Teh</a:t>
            </a:r>
            <a:r>
              <a:rPr lang="en-US" sz="1600">
                <a:solidFill>
                  <a:schemeClr val="tx1"/>
                </a:solidFill>
              </a:rPr>
              <a:t> Kai Yi</a:t>
            </a:r>
          </a:p>
          <a:p>
            <a:pPr algn="ctr"/>
            <a:r>
              <a:rPr lang="en-US" sz="1200">
                <a:solidFill>
                  <a:schemeClr val="tx1"/>
                </a:solidFill>
              </a:rPr>
              <a:t>AI Specialist</a:t>
            </a:r>
            <a:endParaRPr lang="en-MY" sz="1200">
              <a:solidFill>
                <a:schemeClr val="tx1"/>
              </a:solidFill>
            </a:endParaRPr>
          </a:p>
        </p:txBody>
      </p:sp>
      <p:sp>
        <p:nvSpPr>
          <p:cNvPr id="28" name="Google Shape;426;p34">
            <a:extLst>
              <a:ext uri="{FF2B5EF4-FFF2-40B4-BE49-F238E27FC236}">
                <a16:creationId xmlns:a16="http://schemas.microsoft.com/office/drawing/2014/main" id="{452A189A-6541-495D-B2A7-69B38F574CFD}"/>
              </a:ext>
            </a:extLst>
          </p:cNvPr>
          <p:cNvSpPr txBox="1">
            <a:spLocks/>
          </p:cNvSpPr>
          <p:nvPr/>
        </p:nvSpPr>
        <p:spPr>
          <a:xfrm>
            <a:off x="-143105" y="3926172"/>
            <a:ext cx="2459233"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err="1">
                <a:solidFill>
                  <a:schemeClr val="tx1"/>
                </a:solidFill>
              </a:rPr>
              <a:t>Airin</a:t>
            </a:r>
            <a:r>
              <a:rPr lang="en-US" sz="1600">
                <a:solidFill>
                  <a:schemeClr val="tx1"/>
                </a:solidFill>
              </a:rPr>
              <a:t> Rashidi</a:t>
            </a:r>
          </a:p>
          <a:p>
            <a:pPr algn="ctr"/>
            <a:r>
              <a:rPr lang="en-US" sz="1200">
                <a:solidFill>
                  <a:schemeClr val="tx1"/>
                </a:solidFill>
              </a:rPr>
              <a:t>AI Specialist</a:t>
            </a:r>
            <a:endParaRPr lang="en-MY" sz="1200">
              <a:solidFill>
                <a:schemeClr val="tx1"/>
              </a:solidFill>
            </a:endParaRPr>
          </a:p>
        </p:txBody>
      </p:sp>
      <p:pic>
        <p:nvPicPr>
          <p:cNvPr id="29" name="Picture 28">
            <a:extLst>
              <a:ext uri="{FF2B5EF4-FFF2-40B4-BE49-F238E27FC236}">
                <a16:creationId xmlns:a16="http://schemas.microsoft.com/office/drawing/2014/main" id="{26991241-F3E3-4C48-809A-9C67CD1324C0}"/>
              </a:ext>
            </a:extLst>
          </p:cNvPr>
          <p:cNvPicPr>
            <a:picLocks noChangeAspect="1"/>
          </p:cNvPicPr>
          <p:nvPr/>
        </p:nvPicPr>
        <p:blipFill rotWithShape="1">
          <a:blip r:embed="rId6"/>
          <a:srcRect t="9376"/>
          <a:stretch/>
        </p:blipFill>
        <p:spPr>
          <a:xfrm>
            <a:off x="2111092" y="2118658"/>
            <a:ext cx="1466321" cy="1726832"/>
          </a:xfrm>
          <a:prstGeom prst="rect">
            <a:avLst/>
          </a:prstGeom>
        </p:spPr>
      </p:pic>
      <p:sp>
        <p:nvSpPr>
          <p:cNvPr id="24" name="Google Shape;426;p34">
            <a:extLst>
              <a:ext uri="{FF2B5EF4-FFF2-40B4-BE49-F238E27FC236}">
                <a16:creationId xmlns:a16="http://schemas.microsoft.com/office/drawing/2014/main" id="{9BBD8100-878A-46CC-8032-24734D6108B3}"/>
              </a:ext>
            </a:extLst>
          </p:cNvPr>
          <p:cNvSpPr txBox="1">
            <a:spLocks/>
          </p:cNvSpPr>
          <p:nvPr/>
        </p:nvSpPr>
        <p:spPr>
          <a:xfrm>
            <a:off x="616139" y="4663268"/>
            <a:ext cx="7722497"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a:solidFill>
                  <a:schemeClr val="tx1"/>
                </a:solidFill>
              </a:rPr>
              <a:t>Dr. Noor </a:t>
            </a:r>
            <a:r>
              <a:rPr lang="en-US" sz="1600" err="1">
                <a:solidFill>
                  <a:schemeClr val="tx1"/>
                </a:solidFill>
              </a:rPr>
              <a:t>Hasrina</a:t>
            </a:r>
            <a:r>
              <a:rPr lang="en-US" sz="1600">
                <a:solidFill>
                  <a:schemeClr val="tx1"/>
                </a:solidFill>
              </a:rPr>
              <a:t> Bakar</a:t>
            </a:r>
          </a:p>
          <a:p>
            <a:pPr algn="ctr"/>
            <a:r>
              <a:rPr lang="en-US" sz="1200">
                <a:solidFill>
                  <a:schemeClr val="tx1"/>
                </a:solidFill>
              </a:rPr>
              <a:t>Supervisor</a:t>
            </a:r>
            <a:endParaRPr lang="en-MY" sz="1200">
              <a:solidFill>
                <a:schemeClr val="tx1"/>
              </a:solidFill>
            </a:endParaRPr>
          </a:p>
        </p:txBody>
      </p:sp>
      <p:pic>
        <p:nvPicPr>
          <p:cNvPr id="30" name="Picture 29" descr="A person taking a selfie&#10;&#10;Description automatically generated">
            <a:extLst>
              <a:ext uri="{FF2B5EF4-FFF2-40B4-BE49-F238E27FC236}">
                <a16:creationId xmlns:a16="http://schemas.microsoft.com/office/drawing/2014/main" id="{5A3F1B4A-A047-4CD7-BD9F-9E57DD5EA543}"/>
              </a:ext>
            </a:extLst>
          </p:cNvPr>
          <p:cNvPicPr>
            <a:picLocks noChangeAspect="1"/>
          </p:cNvPicPr>
          <p:nvPr/>
        </p:nvPicPr>
        <p:blipFill rotWithShape="1">
          <a:blip r:embed="rId7"/>
          <a:srcRect l="510" t="9850" r="-510" b="22832"/>
          <a:stretch/>
        </p:blipFill>
        <p:spPr>
          <a:xfrm>
            <a:off x="9346487" y="2070854"/>
            <a:ext cx="557367" cy="500896"/>
          </a:xfrm>
          <a:prstGeom prst="rect">
            <a:avLst/>
          </a:prstGeom>
        </p:spPr>
      </p:pic>
      <p:sp>
        <p:nvSpPr>
          <p:cNvPr id="33" name="Google Shape;426;p34">
            <a:extLst>
              <a:ext uri="{FF2B5EF4-FFF2-40B4-BE49-F238E27FC236}">
                <a16:creationId xmlns:a16="http://schemas.microsoft.com/office/drawing/2014/main" id="{B7DF17E1-7C8C-46DB-AEA1-77409AB4A289}"/>
              </a:ext>
            </a:extLst>
          </p:cNvPr>
          <p:cNvSpPr txBox="1">
            <a:spLocks/>
          </p:cNvSpPr>
          <p:nvPr/>
        </p:nvSpPr>
        <p:spPr>
          <a:xfrm>
            <a:off x="638838" y="2847947"/>
            <a:ext cx="7722497"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a:solidFill>
                  <a:schemeClr val="tx1"/>
                </a:solidFill>
              </a:rPr>
              <a:t>Yap </a:t>
            </a:r>
            <a:r>
              <a:rPr lang="en-US" sz="1600" err="1">
                <a:solidFill>
                  <a:schemeClr val="tx1"/>
                </a:solidFill>
              </a:rPr>
              <a:t>Wenn</a:t>
            </a:r>
            <a:r>
              <a:rPr lang="en-US" sz="1600">
                <a:solidFill>
                  <a:schemeClr val="tx1"/>
                </a:solidFill>
              </a:rPr>
              <a:t> Xuan</a:t>
            </a:r>
          </a:p>
          <a:p>
            <a:pPr algn="ctr"/>
            <a:r>
              <a:rPr lang="en-US" sz="1200">
                <a:solidFill>
                  <a:schemeClr val="tx1"/>
                </a:solidFill>
              </a:rPr>
              <a:t>Project Manager</a:t>
            </a:r>
            <a:endParaRPr lang="en-MY" sz="1200">
              <a:solidFill>
                <a:schemeClr val="tx1"/>
              </a:solidFill>
            </a:endParaRPr>
          </a:p>
        </p:txBody>
      </p:sp>
      <p:pic>
        <p:nvPicPr>
          <p:cNvPr id="34" name="Picture 33" descr="A person in a suit and bow tie&#10;&#10;Description automatically generated">
            <a:extLst>
              <a:ext uri="{FF2B5EF4-FFF2-40B4-BE49-F238E27FC236}">
                <a16:creationId xmlns:a16="http://schemas.microsoft.com/office/drawing/2014/main" id="{7EAB2DE5-96E1-488F-BA82-973DF3D66A2B}"/>
              </a:ext>
            </a:extLst>
          </p:cNvPr>
          <p:cNvPicPr>
            <a:picLocks noChangeAspect="1"/>
          </p:cNvPicPr>
          <p:nvPr/>
        </p:nvPicPr>
        <p:blipFill rotWithShape="1">
          <a:blip r:embed="rId8"/>
          <a:srcRect l="13414" t="10788" r="21221" b="19134"/>
          <a:stretch/>
        </p:blipFill>
        <p:spPr>
          <a:xfrm>
            <a:off x="3675265" y="1048328"/>
            <a:ext cx="1604244" cy="1711258"/>
          </a:xfrm>
          <a:prstGeom prst="rect">
            <a:avLst/>
          </a:prstGeom>
        </p:spPr>
      </p:pic>
      <p:pic>
        <p:nvPicPr>
          <p:cNvPr id="35" name="Picture 34" descr="A yellow rubber ducky with a black background&#10;&#10;Description automatically generated">
            <a:extLst>
              <a:ext uri="{FF2B5EF4-FFF2-40B4-BE49-F238E27FC236}">
                <a16:creationId xmlns:a16="http://schemas.microsoft.com/office/drawing/2014/main" id="{5FF1D407-4A5D-43C8-B8A1-59A2C580F268}"/>
              </a:ext>
            </a:extLst>
          </p:cNvPr>
          <p:cNvPicPr>
            <a:picLocks noChangeAspect="1"/>
          </p:cNvPicPr>
          <p:nvPr/>
        </p:nvPicPr>
        <p:blipFill>
          <a:blip r:embed="rId3"/>
          <a:stretch>
            <a:fillRect/>
          </a:stretch>
        </p:blipFill>
        <p:spPr>
          <a:xfrm>
            <a:off x="-2434496" y="3355367"/>
            <a:ext cx="830623" cy="830623"/>
          </a:xfrm>
          <a:prstGeom prst="rect">
            <a:avLst/>
          </a:prstGeom>
        </p:spPr>
      </p:pic>
      <p:pic>
        <p:nvPicPr>
          <p:cNvPr id="36" name="Picture 35" descr="A yellow rubber ducky with a black background&#10;&#10;Description automatically generated">
            <a:extLst>
              <a:ext uri="{FF2B5EF4-FFF2-40B4-BE49-F238E27FC236}">
                <a16:creationId xmlns:a16="http://schemas.microsoft.com/office/drawing/2014/main" id="{1CDB1A9C-41E9-4D5C-8FD5-549B35F04278}"/>
              </a:ext>
            </a:extLst>
          </p:cNvPr>
          <p:cNvPicPr>
            <a:picLocks noChangeAspect="1"/>
          </p:cNvPicPr>
          <p:nvPr/>
        </p:nvPicPr>
        <p:blipFill>
          <a:blip r:embed="rId3"/>
          <a:stretch>
            <a:fillRect/>
          </a:stretch>
        </p:blipFill>
        <p:spPr>
          <a:xfrm>
            <a:off x="-1032480" y="3355367"/>
            <a:ext cx="830623" cy="830623"/>
          </a:xfrm>
          <a:prstGeom prst="rect">
            <a:avLst/>
          </a:prstGeom>
        </p:spPr>
      </p:pic>
      <p:pic>
        <p:nvPicPr>
          <p:cNvPr id="12" name="Picture 11" descr="A cartoon duck lifting weights&#10;&#10;AI-generated content may be incorrect.">
            <a:extLst>
              <a:ext uri="{FF2B5EF4-FFF2-40B4-BE49-F238E27FC236}">
                <a16:creationId xmlns:a16="http://schemas.microsoft.com/office/drawing/2014/main" id="{4C9F61F1-52AB-61C5-99E5-57764C7C1931}"/>
              </a:ext>
            </a:extLst>
          </p:cNvPr>
          <p:cNvPicPr>
            <a:picLocks noChangeAspect="1"/>
          </p:cNvPicPr>
          <p:nvPr/>
        </p:nvPicPr>
        <p:blipFill>
          <a:blip r:embed="rId9">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2699676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A88EA463-24B4-B0A8-0E10-3621885F9971}"/>
            </a:ext>
          </a:extLst>
        </p:cNvPr>
        <p:cNvGrpSpPr/>
        <p:nvPr/>
      </p:nvGrpSpPr>
      <p:grpSpPr>
        <a:xfrm>
          <a:off x="0" y="0"/>
          <a:ext cx="0" cy="0"/>
          <a:chOff x="0" y="0"/>
          <a:chExt cx="0" cy="0"/>
        </a:xfrm>
      </p:grpSpPr>
      <p:sp>
        <p:nvSpPr>
          <p:cNvPr id="3" name="Google Shape;435;p35">
            <a:extLst>
              <a:ext uri="{FF2B5EF4-FFF2-40B4-BE49-F238E27FC236}">
                <a16:creationId xmlns:a16="http://schemas.microsoft.com/office/drawing/2014/main" id="{5C9F4697-9E03-0D52-157B-8E22BF821299}"/>
              </a:ext>
            </a:extLst>
          </p:cNvPr>
          <p:cNvSpPr txBox="1">
            <a:spLocks/>
          </p:cNvSpPr>
          <p:nvPr/>
        </p:nvSpPr>
        <p:spPr>
          <a:xfrm>
            <a:off x="720000" y="525250"/>
            <a:ext cx="7704000" cy="572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MY">
                <a:solidFill>
                  <a:schemeClr val="lt1"/>
                </a:solidFill>
              </a:rPr>
              <a:t>About the project</a:t>
            </a:r>
          </a:p>
        </p:txBody>
      </p:sp>
      <p:grpSp>
        <p:nvGrpSpPr>
          <p:cNvPr id="4" name="Google Shape;440;p35">
            <a:extLst>
              <a:ext uri="{FF2B5EF4-FFF2-40B4-BE49-F238E27FC236}">
                <a16:creationId xmlns:a16="http://schemas.microsoft.com/office/drawing/2014/main" id="{E659791F-E387-88A1-6543-ECBAD61A7CA4}"/>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618630F7-8D08-3AD7-D84C-B73BEE5BBD46}"/>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90664668-6DFF-A3C6-5B3D-05341D8B14A3}"/>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424;p34">
            <a:extLst>
              <a:ext uri="{FF2B5EF4-FFF2-40B4-BE49-F238E27FC236}">
                <a16:creationId xmlns:a16="http://schemas.microsoft.com/office/drawing/2014/main" id="{EBD0F0D3-947C-9A6E-972B-AE14E24CE689}"/>
              </a:ext>
            </a:extLst>
          </p:cNvPr>
          <p:cNvSpPr/>
          <p:nvPr/>
        </p:nvSpPr>
        <p:spPr>
          <a:xfrm>
            <a:off x="541532" y="422655"/>
            <a:ext cx="7882468" cy="532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8" name="Google Shape;426;p34">
            <a:extLst>
              <a:ext uri="{FF2B5EF4-FFF2-40B4-BE49-F238E27FC236}">
                <a16:creationId xmlns:a16="http://schemas.microsoft.com/office/drawing/2014/main" id="{2943660E-B660-1488-A524-21EFA11AF4B2}"/>
              </a:ext>
            </a:extLst>
          </p:cNvPr>
          <p:cNvSpPr txBox="1">
            <a:spLocks/>
          </p:cNvSpPr>
          <p:nvPr/>
        </p:nvSpPr>
        <p:spPr>
          <a:xfrm>
            <a:off x="545850" y="518805"/>
            <a:ext cx="7815485"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a:solidFill>
                  <a:schemeClr val="tx1"/>
                </a:solidFill>
              </a:rPr>
              <a:t>Roles and Responsibilities</a:t>
            </a:r>
            <a:endParaRPr lang="en-MY">
              <a:solidFill>
                <a:schemeClr val="tx1"/>
              </a:solidFill>
            </a:endParaRPr>
          </a:p>
        </p:txBody>
      </p:sp>
      <p:pic>
        <p:nvPicPr>
          <p:cNvPr id="14" name="Picture 13" descr="A yellow rubber ducky with a black background&#10;&#10;Description automatically generated">
            <a:extLst>
              <a:ext uri="{FF2B5EF4-FFF2-40B4-BE49-F238E27FC236}">
                <a16:creationId xmlns:a16="http://schemas.microsoft.com/office/drawing/2014/main" id="{E066126A-B71C-4C6A-8203-B92BBF17FC9F}"/>
              </a:ext>
            </a:extLst>
          </p:cNvPr>
          <p:cNvPicPr>
            <a:picLocks noChangeAspect="1"/>
          </p:cNvPicPr>
          <p:nvPr/>
        </p:nvPicPr>
        <p:blipFill>
          <a:blip r:embed="rId3"/>
          <a:stretch>
            <a:fillRect/>
          </a:stretch>
        </p:blipFill>
        <p:spPr>
          <a:xfrm flipH="1">
            <a:off x="9192450" y="2708526"/>
            <a:ext cx="466801" cy="466801"/>
          </a:xfrm>
          <a:prstGeom prst="rect">
            <a:avLst/>
          </a:prstGeom>
        </p:spPr>
      </p:pic>
      <p:pic>
        <p:nvPicPr>
          <p:cNvPr id="15" name="Picture 14" descr="A yellow rubber ducky with a black background&#10;&#10;Description automatically generated">
            <a:extLst>
              <a:ext uri="{FF2B5EF4-FFF2-40B4-BE49-F238E27FC236}">
                <a16:creationId xmlns:a16="http://schemas.microsoft.com/office/drawing/2014/main" id="{829F45ED-0454-4CAD-B921-0A99CBA7F584}"/>
              </a:ext>
            </a:extLst>
          </p:cNvPr>
          <p:cNvPicPr>
            <a:picLocks noChangeAspect="1"/>
          </p:cNvPicPr>
          <p:nvPr/>
        </p:nvPicPr>
        <p:blipFill>
          <a:blip r:embed="rId3"/>
          <a:stretch>
            <a:fillRect/>
          </a:stretch>
        </p:blipFill>
        <p:spPr>
          <a:xfrm flipH="1">
            <a:off x="9382869" y="3378689"/>
            <a:ext cx="466801" cy="466801"/>
          </a:xfrm>
          <a:prstGeom prst="rect">
            <a:avLst/>
          </a:prstGeom>
        </p:spPr>
      </p:pic>
      <p:sp>
        <p:nvSpPr>
          <p:cNvPr id="17" name="Google Shape;426;p34">
            <a:extLst>
              <a:ext uri="{FF2B5EF4-FFF2-40B4-BE49-F238E27FC236}">
                <a16:creationId xmlns:a16="http://schemas.microsoft.com/office/drawing/2014/main" id="{3775C7A9-2D8A-4D70-9097-FFAAE813EAB9}"/>
              </a:ext>
            </a:extLst>
          </p:cNvPr>
          <p:cNvSpPr txBox="1">
            <a:spLocks/>
          </p:cNvSpPr>
          <p:nvPr/>
        </p:nvSpPr>
        <p:spPr>
          <a:xfrm>
            <a:off x="638838" y="2847947"/>
            <a:ext cx="7722497"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a:solidFill>
                  <a:schemeClr val="tx1"/>
                </a:solidFill>
              </a:rPr>
              <a:t>Yap </a:t>
            </a:r>
            <a:r>
              <a:rPr lang="en-US" sz="1600" err="1">
                <a:solidFill>
                  <a:schemeClr val="tx1"/>
                </a:solidFill>
              </a:rPr>
              <a:t>Wenn</a:t>
            </a:r>
            <a:r>
              <a:rPr lang="en-US" sz="1600">
                <a:solidFill>
                  <a:schemeClr val="tx1"/>
                </a:solidFill>
              </a:rPr>
              <a:t> Xuan</a:t>
            </a:r>
          </a:p>
          <a:p>
            <a:pPr algn="ctr"/>
            <a:r>
              <a:rPr lang="en-US" sz="1200">
                <a:solidFill>
                  <a:schemeClr val="tx1"/>
                </a:solidFill>
              </a:rPr>
              <a:t>Project Manager</a:t>
            </a:r>
            <a:endParaRPr lang="en-MY" sz="1200">
              <a:solidFill>
                <a:schemeClr val="tx1"/>
              </a:solidFill>
            </a:endParaRPr>
          </a:p>
        </p:txBody>
      </p:sp>
      <p:sp>
        <p:nvSpPr>
          <p:cNvPr id="18" name="Google Shape;426;p34">
            <a:extLst>
              <a:ext uri="{FF2B5EF4-FFF2-40B4-BE49-F238E27FC236}">
                <a16:creationId xmlns:a16="http://schemas.microsoft.com/office/drawing/2014/main" id="{7CEE9127-383E-4AEE-96B0-ED3777AB09C7}"/>
              </a:ext>
            </a:extLst>
          </p:cNvPr>
          <p:cNvSpPr txBox="1">
            <a:spLocks/>
          </p:cNvSpPr>
          <p:nvPr/>
        </p:nvSpPr>
        <p:spPr>
          <a:xfrm>
            <a:off x="-143105" y="3926172"/>
            <a:ext cx="2459233"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err="1">
                <a:solidFill>
                  <a:schemeClr val="tx1"/>
                </a:solidFill>
              </a:rPr>
              <a:t>Airin</a:t>
            </a:r>
            <a:r>
              <a:rPr lang="en-US" sz="1600">
                <a:solidFill>
                  <a:schemeClr val="tx1"/>
                </a:solidFill>
              </a:rPr>
              <a:t> Rashidi</a:t>
            </a:r>
          </a:p>
          <a:p>
            <a:pPr algn="ctr"/>
            <a:r>
              <a:rPr lang="en-US" sz="1200">
                <a:solidFill>
                  <a:schemeClr val="tx1"/>
                </a:solidFill>
              </a:rPr>
              <a:t>AI Specialist</a:t>
            </a:r>
            <a:endParaRPr lang="en-MY" sz="1200">
              <a:solidFill>
                <a:schemeClr val="tx1"/>
              </a:solidFill>
            </a:endParaRPr>
          </a:p>
        </p:txBody>
      </p:sp>
      <p:sp>
        <p:nvSpPr>
          <p:cNvPr id="20" name="Google Shape;426;p34">
            <a:extLst>
              <a:ext uri="{FF2B5EF4-FFF2-40B4-BE49-F238E27FC236}">
                <a16:creationId xmlns:a16="http://schemas.microsoft.com/office/drawing/2014/main" id="{F80DAB7C-1624-4FD7-868E-0BD496A41ECD}"/>
              </a:ext>
            </a:extLst>
          </p:cNvPr>
          <p:cNvSpPr txBox="1">
            <a:spLocks/>
          </p:cNvSpPr>
          <p:nvPr/>
        </p:nvSpPr>
        <p:spPr>
          <a:xfrm>
            <a:off x="5085128" y="3998827"/>
            <a:ext cx="2459233"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err="1">
                <a:solidFill>
                  <a:schemeClr val="tx1"/>
                </a:solidFill>
              </a:rPr>
              <a:t>Moh</a:t>
            </a:r>
            <a:r>
              <a:rPr lang="en-US" sz="1600">
                <a:solidFill>
                  <a:schemeClr val="tx1"/>
                </a:solidFill>
              </a:rPr>
              <a:t> Shao Long</a:t>
            </a:r>
          </a:p>
          <a:p>
            <a:pPr algn="ctr"/>
            <a:r>
              <a:rPr lang="en-US" sz="1200">
                <a:solidFill>
                  <a:schemeClr val="tx1"/>
                </a:solidFill>
              </a:rPr>
              <a:t>Security &amp;</a:t>
            </a:r>
          </a:p>
          <a:p>
            <a:pPr algn="ctr"/>
            <a:r>
              <a:rPr lang="en-US" sz="1200">
                <a:solidFill>
                  <a:schemeClr val="tx1"/>
                </a:solidFill>
              </a:rPr>
              <a:t>Programming</a:t>
            </a:r>
            <a:endParaRPr lang="en-MY" sz="1200">
              <a:solidFill>
                <a:schemeClr val="tx1"/>
              </a:solidFill>
            </a:endParaRPr>
          </a:p>
        </p:txBody>
      </p:sp>
      <p:sp>
        <p:nvSpPr>
          <p:cNvPr id="21" name="Google Shape;426;p34">
            <a:extLst>
              <a:ext uri="{FF2B5EF4-FFF2-40B4-BE49-F238E27FC236}">
                <a16:creationId xmlns:a16="http://schemas.microsoft.com/office/drawing/2014/main" id="{A4B00F74-23D5-48E4-B0CA-9D8184AD8FC4}"/>
              </a:ext>
            </a:extLst>
          </p:cNvPr>
          <p:cNvSpPr txBox="1">
            <a:spLocks/>
          </p:cNvSpPr>
          <p:nvPr/>
        </p:nvSpPr>
        <p:spPr>
          <a:xfrm>
            <a:off x="6966618" y="3998827"/>
            <a:ext cx="2459233"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a:solidFill>
                  <a:schemeClr val="tx1"/>
                </a:solidFill>
              </a:rPr>
              <a:t>Aiman </a:t>
            </a:r>
            <a:r>
              <a:rPr lang="en-US" sz="1600" err="1">
                <a:solidFill>
                  <a:schemeClr val="tx1"/>
                </a:solidFill>
              </a:rPr>
              <a:t>Hazim</a:t>
            </a:r>
            <a:endParaRPr lang="en-US" sz="1600">
              <a:solidFill>
                <a:schemeClr val="tx1"/>
              </a:solidFill>
            </a:endParaRPr>
          </a:p>
          <a:p>
            <a:pPr algn="ctr"/>
            <a:r>
              <a:rPr lang="en-US" sz="1200">
                <a:solidFill>
                  <a:schemeClr val="tx1"/>
                </a:solidFill>
              </a:rPr>
              <a:t>Game Design &amp;</a:t>
            </a:r>
          </a:p>
          <a:p>
            <a:pPr algn="ctr"/>
            <a:r>
              <a:rPr lang="en-US" sz="1200">
                <a:solidFill>
                  <a:schemeClr val="tx1"/>
                </a:solidFill>
              </a:rPr>
              <a:t>Programming</a:t>
            </a:r>
            <a:endParaRPr lang="en-MY" sz="1200">
              <a:solidFill>
                <a:schemeClr val="tx1"/>
              </a:solidFill>
            </a:endParaRPr>
          </a:p>
        </p:txBody>
      </p:sp>
      <p:pic>
        <p:nvPicPr>
          <p:cNvPr id="22" name="Picture 21">
            <a:extLst>
              <a:ext uri="{FF2B5EF4-FFF2-40B4-BE49-F238E27FC236}">
                <a16:creationId xmlns:a16="http://schemas.microsoft.com/office/drawing/2014/main" id="{BCCCF751-C129-4D1A-AAF2-5C97044B30D0}"/>
              </a:ext>
            </a:extLst>
          </p:cNvPr>
          <p:cNvPicPr>
            <a:picLocks noChangeAspect="1"/>
          </p:cNvPicPr>
          <p:nvPr/>
        </p:nvPicPr>
        <p:blipFill rotWithShape="1">
          <a:blip r:embed="rId4"/>
          <a:srcRect t="20446" b="19576"/>
          <a:stretch/>
        </p:blipFill>
        <p:spPr>
          <a:xfrm>
            <a:off x="7393797" y="2117565"/>
            <a:ext cx="1620503" cy="1727925"/>
          </a:xfrm>
          <a:prstGeom prst="rect">
            <a:avLst/>
          </a:prstGeom>
        </p:spPr>
      </p:pic>
      <p:pic>
        <p:nvPicPr>
          <p:cNvPr id="23" name="Picture 22" descr="A person with dark hair wearing a red jacket&#10;&#10;Description automatically generated">
            <a:extLst>
              <a:ext uri="{FF2B5EF4-FFF2-40B4-BE49-F238E27FC236}">
                <a16:creationId xmlns:a16="http://schemas.microsoft.com/office/drawing/2014/main" id="{E7BBE64D-5A77-48E5-9295-93E40D23720A}"/>
              </a:ext>
            </a:extLst>
          </p:cNvPr>
          <p:cNvPicPr>
            <a:picLocks noChangeAspect="1"/>
          </p:cNvPicPr>
          <p:nvPr/>
        </p:nvPicPr>
        <p:blipFill rotWithShape="1">
          <a:blip r:embed="rId5"/>
          <a:srcRect l="6677" t="12592" r="5977" b="5679"/>
          <a:stretch/>
        </p:blipFill>
        <p:spPr>
          <a:xfrm>
            <a:off x="421813" y="2117565"/>
            <a:ext cx="1305080" cy="1727925"/>
          </a:xfrm>
          <a:prstGeom prst="rect">
            <a:avLst/>
          </a:prstGeom>
        </p:spPr>
      </p:pic>
      <p:pic>
        <p:nvPicPr>
          <p:cNvPr id="2" name="Picture 1">
            <a:extLst>
              <a:ext uri="{FF2B5EF4-FFF2-40B4-BE49-F238E27FC236}">
                <a16:creationId xmlns:a16="http://schemas.microsoft.com/office/drawing/2014/main" id="{89ADCFFE-EAF8-492D-8A3D-271B253C9132}"/>
              </a:ext>
            </a:extLst>
          </p:cNvPr>
          <p:cNvPicPr>
            <a:picLocks noChangeAspect="1"/>
          </p:cNvPicPr>
          <p:nvPr/>
        </p:nvPicPr>
        <p:blipFill rotWithShape="1">
          <a:blip r:embed="rId6"/>
          <a:srcRect t="9376"/>
          <a:stretch/>
        </p:blipFill>
        <p:spPr>
          <a:xfrm>
            <a:off x="2111092" y="2118658"/>
            <a:ext cx="1466321" cy="1726832"/>
          </a:xfrm>
          <a:prstGeom prst="rect">
            <a:avLst/>
          </a:prstGeom>
        </p:spPr>
      </p:pic>
      <p:sp>
        <p:nvSpPr>
          <p:cNvPr id="24" name="Google Shape;426;p34">
            <a:extLst>
              <a:ext uri="{FF2B5EF4-FFF2-40B4-BE49-F238E27FC236}">
                <a16:creationId xmlns:a16="http://schemas.microsoft.com/office/drawing/2014/main" id="{28396F68-3299-4B9B-981C-B65EF5865103}"/>
              </a:ext>
            </a:extLst>
          </p:cNvPr>
          <p:cNvSpPr txBox="1">
            <a:spLocks/>
          </p:cNvSpPr>
          <p:nvPr/>
        </p:nvSpPr>
        <p:spPr>
          <a:xfrm>
            <a:off x="1614635" y="3926172"/>
            <a:ext cx="2459233"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err="1">
                <a:solidFill>
                  <a:schemeClr val="tx1"/>
                </a:solidFill>
              </a:rPr>
              <a:t>Teh</a:t>
            </a:r>
            <a:r>
              <a:rPr lang="en-US" sz="1600">
                <a:solidFill>
                  <a:schemeClr val="tx1"/>
                </a:solidFill>
              </a:rPr>
              <a:t> Kai Yi</a:t>
            </a:r>
          </a:p>
          <a:p>
            <a:pPr algn="ctr"/>
            <a:r>
              <a:rPr lang="en-US" sz="1200">
                <a:solidFill>
                  <a:schemeClr val="tx1"/>
                </a:solidFill>
              </a:rPr>
              <a:t>AI Specialist</a:t>
            </a:r>
            <a:endParaRPr lang="en-MY" sz="1200">
              <a:solidFill>
                <a:schemeClr val="tx1"/>
              </a:solidFill>
            </a:endParaRPr>
          </a:p>
        </p:txBody>
      </p:sp>
      <p:sp>
        <p:nvSpPr>
          <p:cNvPr id="19" name="Google Shape;426;p34">
            <a:extLst>
              <a:ext uri="{FF2B5EF4-FFF2-40B4-BE49-F238E27FC236}">
                <a16:creationId xmlns:a16="http://schemas.microsoft.com/office/drawing/2014/main" id="{6AFDD154-AD00-4566-8557-968DB7321B99}"/>
              </a:ext>
            </a:extLst>
          </p:cNvPr>
          <p:cNvSpPr txBox="1">
            <a:spLocks/>
          </p:cNvSpPr>
          <p:nvPr/>
        </p:nvSpPr>
        <p:spPr>
          <a:xfrm>
            <a:off x="616139" y="4663268"/>
            <a:ext cx="7722497" cy="340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1600">
                <a:solidFill>
                  <a:schemeClr val="tx1"/>
                </a:solidFill>
              </a:rPr>
              <a:t>Dr. Noor </a:t>
            </a:r>
            <a:r>
              <a:rPr lang="en-US" sz="1600" err="1">
                <a:solidFill>
                  <a:schemeClr val="tx1"/>
                </a:solidFill>
              </a:rPr>
              <a:t>Hasrina</a:t>
            </a:r>
            <a:r>
              <a:rPr lang="en-US" sz="1600">
                <a:solidFill>
                  <a:schemeClr val="tx1"/>
                </a:solidFill>
              </a:rPr>
              <a:t> Bakar</a:t>
            </a:r>
          </a:p>
          <a:p>
            <a:pPr algn="ctr"/>
            <a:r>
              <a:rPr lang="en-US" sz="1200">
                <a:solidFill>
                  <a:schemeClr val="tx1"/>
                </a:solidFill>
              </a:rPr>
              <a:t>Supervisor</a:t>
            </a:r>
            <a:endParaRPr lang="en-MY" sz="1200">
              <a:solidFill>
                <a:schemeClr val="tx1"/>
              </a:solidFill>
            </a:endParaRPr>
          </a:p>
        </p:txBody>
      </p:sp>
      <p:sp>
        <p:nvSpPr>
          <p:cNvPr id="9" name="AutoShape 2">
            <a:extLst>
              <a:ext uri="{FF2B5EF4-FFF2-40B4-BE49-F238E27FC236}">
                <a16:creationId xmlns:a16="http://schemas.microsoft.com/office/drawing/2014/main" id="{C3DB3EF4-F9FB-45C1-B8FF-6176D572CAA9}"/>
              </a:ext>
            </a:extLst>
          </p:cNvPr>
          <p:cNvSpPr>
            <a:spLocks noChangeAspect="1" noChangeArrowheads="1"/>
          </p:cNvSpPr>
          <p:nvPr/>
        </p:nvSpPr>
        <p:spPr bwMode="auto">
          <a:xfrm>
            <a:off x="4419599" y="1119279"/>
            <a:ext cx="1604871" cy="16048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16" name="Picture 15" descr="A person taking a selfie&#10;&#10;Description automatically generated">
            <a:extLst>
              <a:ext uri="{FF2B5EF4-FFF2-40B4-BE49-F238E27FC236}">
                <a16:creationId xmlns:a16="http://schemas.microsoft.com/office/drawing/2014/main" id="{289DE1FD-9762-4207-AAA3-4E512537CDF0}"/>
              </a:ext>
            </a:extLst>
          </p:cNvPr>
          <p:cNvPicPr>
            <a:picLocks noChangeAspect="1"/>
          </p:cNvPicPr>
          <p:nvPr/>
        </p:nvPicPr>
        <p:blipFill rotWithShape="1">
          <a:blip r:embed="rId7"/>
          <a:srcRect l="14696" t="9850" r="6093" b="22832"/>
          <a:stretch/>
        </p:blipFill>
        <p:spPr>
          <a:xfrm>
            <a:off x="5577838" y="2111734"/>
            <a:ext cx="1523007" cy="1727925"/>
          </a:xfrm>
          <a:prstGeom prst="rect">
            <a:avLst/>
          </a:prstGeom>
        </p:spPr>
      </p:pic>
      <p:pic>
        <p:nvPicPr>
          <p:cNvPr id="11" name="Picture 10" descr="A person in a suit and bow tie&#10;&#10;Description automatically generated">
            <a:extLst>
              <a:ext uri="{FF2B5EF4-FFF2-40B4-BE49-F238E27FC236}">
                <a16:creationId xmlns:a16="http://schemas.microsoft.com/office/drawing/2014/main" id="{7E4746C6-1AB7-4BF5-BBF9-7D0F23450305}"/>
              </a:ext>
            </a:extLst>
          </p:cNvPr>
          <p:cNvPicPr>
            <a:picLocks noChangeAspect="1"/>
          </p:cNvPicPr>
          <p:nvPr/>
        </p:nvPicPr>
        <p:blipFill rotWithShape="1">
          <a:blip r:embed="rId8"/>
          <a:srcRect l="13414" t="10788" r="21221" b="19134"/>
          <a:stretch/>
        </p:blipFill>
        <p:spPr>
          <a:xfrm>
            <a:off x="3675265" y="1048328"/>
            <a:ext cx="1604244" cy="1711258"/>
          </a:xfrm>
          <a:prstGeom prst="rect">
            <a:avLst/>
          </a:prstGeom>
        </p:spPr>
      </p:pic>
      <p:pic>
        <p:nvPicPr>
          <p:cNvPr id="25" name="Picture 24" descr="A cartoon duck lifting weights&#10;&#10;AI-generated content may be incorrect.">
            <a:extLst>
              <a:ext uri="{FF2B5EF4-FFF2-40B4-BE49-F238E27FC236}">
                <a16:creationId xmlns:a16="http://schemas.microsoft.com/office/drawing/2014/main" id="{C96124C0-62F8-6D3D-5A1E-1BEFB9CC8D23}"/>
              </a:ext>
            </a:extLst>
          </p:cNvPr>
          <p:cNvPicPr>
            <a:picLocks noChangeAspect="1"/>
          </p:cNvPicPr>
          <p:nvPr/>
        </p:nvPicPr>
        <p:blipFill>
          <a:blip r:embed="rId9">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24670504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8019E407-9B2F-9A0A-28A7-3EE09E9137D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7FD2F8D-9558-B185-6DB6-AD090F9BDA54}"/>
              </a:ext>
            </a:extLst>
          </p:cNvPr>
          <p:cNvSpPr/>
          <p:nvPr/>
        </p:nvSpPr>
        <p:spPr>
          <a:xfrm>
            <a:off x="100739" y="23683"/>
            <a:ext cx="821410" cy="534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
        <p:nvSpPr>
          <p:cNvPr id="4" name="Google Shape;424;p34">
            <a:extLst>
              <a:ext uri="{FF2B5EF4-FFF2-40B4-BE49-F238E27FC236}">
                <a16:creationId xmlns:a16="http://schemas.microsoft.com/office/drawing/2014/main" id="{5455334E-5EBE-CE04-561A-47DA9ADC534F}"/>
              </a:ext>
            </a:extLst>
          </p:cNvPr>
          <p:cNvSpPr/>
          <p:nvPr/>
        </p:nvSpPr>
        <p:spPr>
          <a:xfrm>
            <a:off x="410706" y="5224987"/>
            <a:ext cx="3256878" cy="1638689"/>
          </a:xfrm>
          <a:custGeom>
            <a:avLst/>
            <a:gdLst>
              <a:gd name="connsiteX0" fmla="*/ 0 w 4338918"/>
              <a:gd name="connsiteY0" fmla="*/ 819345 h 1638689"/>
              <a:gd name="connsiteX1" fmla="*/ 819345 w 4338918"/>
              <a:gd name="connsiteY1" fmla="*/ 0 h 1638689"/>
              <a:gd name="connsiteX2" fmla="*/ 3519574 w 4338918"/>
              <a:gd name="connsiteY2" fmla="*/ 0 h 1638689"/>
              <a:gd name="connsiteX3" fmla="*/ 4338919 w 4338918"/>
              <a:gd name="connsiteY3" fmla="*/ 819345 h 1638689"/>
              <a:gd name="connsiteX4" fmla="*/ 4338918 w 4338918"/>
              <a:gd name="connsiteY4" fmla="*/ 819345 h 1638689"/>
              <a:gd name="connsiteX5" fmla="*/ 3519573 w 4338918"/>
              <a:gd name="connsiteY5" fmla="*/ 1638690 h 1638689"/>
              <a:gd name="connsiteX6" fmla="*/ 819345 w 4338918"/>
              <a:gd name="connsiteY6" fmla="*/ 1638689 h 1638689"/>
              <a:gd name="connsiteX7" fmla="*/ 0 w 4338918"/>
              <a:gd name="connsiteY7" fmla="*/ 819344 h 1638689"/>
              <a:gd name="connsiteX8" fmla="*/ 0 w 4338918"/>
              <a:gd name="connsiteY8" fmla="*/ 819345 h 1638689"/>
              <a:gd name="connsiteX0" fmla="*/ 0 w 4338919"/>
              <a:gd name="connsiteY0" fmla="*/ 819345 h 1638690"/>
              <a:gd name="connsiteX1" fmla="*/ 819345 w 4338919"/>
              <a:gd name="connsiteY1" fmla="*/ 0 h 1638690"/>
              <a:gd name="connsiteX2" fmla="*/ 3519574 w 4338919"/>
              <a:gd name="connsiteY2" fmla="*/ 0 h 1638690"/>
              <a:gd name="connsiteX3" fmla="*/ 4338919 w 4338919"/>
              <a:gd name="connsiteY3" fmla="*/ 819345 h 1638690"/>
              <a:gd name="connsiteX4" fmla="*/ 3256878 w 4338919"/>
              <a:gd name="connsiteY4" fmla="*/ 834585 h 1638690"/>
              <a:gd name="connsiteX5" fmla="*/ 3519573 w 4338919"/>
              <a:gd name="connsiteY5" fmla="*/ 1638690 h 1638690"/>
              <a:gd name="connsiteX6" fmla="*/ 819345 w 4338919"/>
              <a:gd name="connsiteY6" fmla="*/ 1638689 h 1638690"/>
              <a:gd name="connsiteX7" fmla="*/ 0 w 4338919"/>
              <a:gd name="connsiteY7" fmla="*/ 819344 h 1638690"/>
              <a:gd name="connsiteX8" fmla="*/ 0 w 4338919"/>
              <a:gd name="connsiteY8" fmla="*/ 819345 h 1638690"/>
              <a:gd name="connsiteX0" fmla="*/ 0 w 4338919"/>
              <a:gd name="connsiteY0" fmla="*/ 819345 h 1638689"/>
              <a:gd name="connsiteX1" fmla="*/ 819345 w 4338919"/>
              <a:gd name="connsiteY1" fmla="*/ 0 h 1638689"/>
              <a:gd name="connsiteX2" fmla="*/ 3519574 w 4338919"/>
              <a:gd name="connsiteY2" fmla="*/ 0 h 1638689"/>
              <a:gd name="connsiteX3" fmla="*/ 4338919 w 4338919"/>
              <a:gd name="connsiteY3" fmla="*/ 819345 h 1638689"/>
              <a:gd name="connsiteX4" fmla="*/ 3256878 w 4338919"/>
              <a:gd name="connsiteY4" fmla="*/ 834585 h 1638689"/>
              <a:gd name="connsiteX5" fmla="*/ 2864253 w 4338919"/>
              <a:gd name="connsiteY5" fmla="*/ 1623450 h 1638689"/>
              <a:gd name="connsiteX6" fmla="*/ 819345 w 4338919"/>
              <a:gd name="connsiteY6" fmla="*/ 1638689 h 1638689"/>
              <a:gd name="connsiteX7" fmla="*/ 0 w 4338919"/>
              <a:gd name="connsiteY7" fmla="*/ 819344 h 1638689"/>
              <a:gd name="connsiteX8" fmla="*/ 0 w 4338919"/>
              <a:gd name="connsiteY8" fmla="*/ 819345 h 1638689"/>
              <a:gd name="connsiteX0" fmla="*/ 0 w 3671881"/>
              <a:gd name="connsiteY0" fmla="*/ 876545 h 1695889"/>
              <a:gd name="connsiteX1" fmla="*/ 819345 w 3671881"/>
              <a:gd name="connsiteY1" fmla="*/ 57200 h 1695889"/>
              <a:gd name="connsiteX2" fmla="*/ 3519574 w 3671881"/>
              <a:gd name="connsiteY2" fmla="*/ 57200 h 1695889"/>
              <a:gd name="connsiteX3" fmla="*/ 3272119 w 3671881"/>
              <a:gd name="connsiteY3" fmla="*/ 282185 h 1695889"/>
              <a:gd name="connsiteX4" fmla="*/ 3256878 w 3671881"/>
              <a:gd name="connsiteY4" fmla="*/ 891785 h 1695889"/>
              <a:gd name="connsiteX5" fmla="*/ 2864253 w 3671881"/>
              <a:gd name="connsiteY5" fmla="*/ 1680650 h 1695889"/>
              <a:gd name="connsiteX6" fmla="*/ 819345 w 3671881"/>
              <a:gd name="connsiteY6" fmla="*/ 1695889 h 1695889"/>
              <a:gd name="connsiteX7" fmla="*/ 0 w 3671881"/>
              <a:gd name="connsiteY7" fmla="*/ 876544 h 1695889"/>
              <a:gd name="connsiteX8" fmla="*/ 0 w 3671881"/>
              <a:gd name="connsiteY8" fmla="*/ 876545 h 1695889"/>
              <a:gd name="connsiteX0" fmla="*/ 0 w 3272119"/>
              <a:gd name="connsiteY0" fmla="*/ 862103 h 1681447"/>
              <a:gd name="connsiteX1" fmla="*/ 819345 w 3272119"/>
              <a:gd name="connsiteY1" fmla="*/ 42758 h 1681447"/>
              <a:gd name="connsiteX2" fmla="*/ 2711854 w 3272119"/>
              <a:gd name="connsiteY2" fmla="*/ 73238 h 1681447"/>
              <a:gd name="connsiteX3" fmla="*/ 3272119 w 3272119"/>
              <a:gd name="connsiteY3" fmla="*/ 267743 h 1681447"/>
              <a:gd name="connsiteX4" fmla="*/ 3256878 w 3272119"/>
              <a:gd name="connsiteY4" fmla="*/ 877343 h 1681447"/>
              <a:gd name="connsiteX5" fmla="*/ 2864253 w 3272119"/>
              <a:gd name="connsiteY5" fmla="*/ 1666208 h 1681447"/>
              <a:gd name="connsiteX6" fmla="*/ 819345 w 3272119"/>
              <a:gd name="connsiteY6" fmla="*/ 1681447 h 1681447"/>
              <a:gd name="connsiteX7" fmla="*/ 0 w 3272119"/>
              <a:gd name="connsiteY7" fmla="*/ 862102 h 1681447"/>
              <a:gd name="connsiteX8" fmla="*/ 0 w 3272119"/>
              <a:gd name="connsiteY8" fmla="*/ 862103 h 1681447"/>
              <a:gd name="connsiteX0" fmla="*/ 0 w 3272569"/>
              <a:gd name="connsiteY0" fmla="*/ 831065 h 1650409"/>
              <a:gd name="connsiteX1" fmla="*/ 819345 w 3272569"/>
              <a:gd name="connsiteY1" fmla="*/ 11720 h 1650409"/>
              <a:gd name="connsiteX2" fmla="*/ 2711854 w 3272569"/>
              <a:gd name="connsiteY2" fmla="*/ 42200 h 1650409"/>
              <a:gd name="connsiteX3" fmla="*/ 3272119 w 3272569"/>
              <a:gd name="connsiteY3" fmla="*/ 236705 h 1650409"/>
              <a:gd name="connsiteX4" fmla="*/ 3256878 w 3272569"/>
              <a:gd name="connsiteY4" fmla="*/ 846305 h 1650409"/>
              <a:gd name="connsiteX5" fmla="*/ 2864253 w 3272569"/>
              <a:gd name="connsiteY5" fmla="*/ 1635170 h 1650409"/>
              <a:gd name="connsiteX6" fmla="*/ 819345 w 3272569"/>
              <a:gd name="connsiteY6" fmla="*/ 1650409 h 1650409"/>
              <a:gd name="connsiteX7" fmla="*/ 0 w 3272569"/>
              <a:gd name="connsiteY7" fmla="*/ 831064 h 1650409"/>
              <a:gd name="connsiteX8" fmla="*/ 0 w 3272569"/>
              <a:gd name="connsiteY8" fmla="*/ 831065 h 1650409"/>
              <a:gd name="connsiteX0" fmla="*/ 0 w 3272119"/>
              <a:gd name="connsiteY0" fmla="*/ 819345 h 1638689"/>
              <a:gd name="connsiteX1" fmla="*/ 819345 w 3272119"/>
              <a:gd name="connsiteY1" fmla="*/ 0 h 1638689"/>
              <a:gd name="connsiteX2" fmla="*/ 2711854 w 3272119"/>
              <a:gd name="connsiteY2" fmla="*/ 30480 h 1638689"/>
              <a:gd name="connsiteX3" fmla="*/ 3272119 w 3272119"/>
              <a:gd name="connsiteY3" fmla="*/ 224985 h 1638689"/>
              <a:gd name="connsiteX4" fmla="*/ 3256878 w 3272119"/>
              <a:gd name="connsiteY4" fmla="*/ 834585 h 1638689"/>
              <a:gd name="connsiteX5" fmla="*/ 2864253 w 3272119"/>
              <a:gd name="connsiteY5" fmla="*/ 1623450 h 1638689"/>
              <a:gd name="connsiteX6" fmla="*/ 819345 w 3272119"/>
              <a:gd name="connsiteY6" fmla="*/ 1638689 h 1638689"/>
              <a:gd name="connsiteX7" fmla="*/ 0 w 3272119"/>
              <a:gd name="connsiteY7" fmla="*/ 819344 h 1638689"/>
              <a:gd name="connsiteX8" fmla="*/ 0 w 3272119"/>
              <a:gd name="connsiteY8" fmla="*/ 819345 h 1638689"/>
              <a:gd name="connsiteX0" fmla="*/ 3256878 w 3363559"/>
              <a:gd name="connsiteY0" fmla="*/ 834585 h 1638689"/>
              <a:gd name="connsiteX1" fmla="*/ 2864253 w 3363559"/>
              <a:gd name="connsiteY1" fmla="*/ 1623450 h 1638689"/>
              <a:gd name="connsiteX2" fmla="*/ 819345 w 3363559"/>
              <a:gd name="connsiteY2" fmla="*/ 1638689 h 1638689"/>
              <a:gd name="connsiteX3" fmla="*/ 0 w 3363559"/>
              <a:gd name="connsiteY3" fmla="*/ 819344 h 1638689"/>
              <a:gd name="connsiteX4" fmla="*/ 0 w 3363559"/>
              <a:gd name="connsiteY4" fmla="*/ 819345 h 1638689"/>
              <a:gd name="connsiteX5" fmla="*/ 819345 w 3363559"/>
              <a:gd name="connsiteY5" fmla="*/ 0 h 1638689"/>
              <a:gd name="connsiteX6" fmla="*/ 2711854 w 3363559"/>
              <a:gd name="connsiteY6" fmla="*/ 30480 h 1638689"/>
              <a:gd name="connsiteX7" fmla="*/ 3363559 w 3363559"/>
              <a:gd name="connsiteY7" fmla="*/ 31642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6878"/>
              <a:gd name="connsiteY0" fmla="*/ 834585 h 1638689"/>
              <a:gd name="connsiteX1" fmla="*/ 2864253 w 3256878"/>
              <a:gd name="connsiteY1" fmla="*/ 162345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33823 w 3256878"/>
              <a:gd name="connsiteY1" fmla="*/ 161964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41443 w 3256878"/>
              <a:gd name="connsiteY1" fmla="*/ 163488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878" h="1638689">
                <a:moveTo>
                  <a:pt x="3256878" y="834585"/>
                </a:moveTo>
                <a:lnTo>
                  <a:pt x="3241443" y="1634880"/>
                </a:lnTo>
                <a:lnTo>
                  <a:pt x="819345" y="1638689"/>
                </a:lnTo>
                <a:cubicBezTo>
                  <a:pt x="366833" y="1638689"/>
                  <a:pt x="0" y="1271856"/>
                  <a:pt x="0" y="819344"/>
                </a:cubicBezTo>
                <a:lnTo>
                  <a:pt x="0" y="819345"/>
                </a:lnTo>
                <a:cubicBezTo>
                  <a:pt x="0" y="366833"/>
                  <a:pt x="366833" y="0"/>
                  <a:pt x="819345" y="0"/>
                </a:cubicBezTo>
                <a:lnTo>
                  <a:pt x="2711854" y="30480"/>
                </a:lnTo>
                <a:lnTo>
                  <a:pt x="3245449" y="26865"/>
                </a:lnTo>
              </a:path>
            </a:pathLst>
          </a:custGeom>
          <a:solidFill>
            <a:srgbClr val="2AA4C0"/>
          </a:solidFill>
          <a:ln>
            <a:noFill/>
          </a:ln>
        </p:spPr>
        <p:txBody>
          <a:bodyPr spcFirstLastPara="1" wrap="square" lIns="91425" tIns="91425" rIns="91425" bIns="91425" anchor="ctr" anchorCtr="0">
            <a:noAutofit/>
          </a:bodyPr>
          <a:lstStyle/>
          <a:p>
            <a:pPr algn="ctr"/>
            <a:r>
              <a:rPr lang="en-US" sz="2400" b="1">
                <a:solidFill>
                  <a:schemeClr val="accent6"/>
                </a:solidFill>
                <a:latin typeface="Montserrat"/>
              </a:rPr>
              <a:t>   Key </a:t>
            </a:r>
            <a:br>
              <a:rPr lang="en-US" sz="2400" b="1">
                <a:solidFill>
                  <a:schemeClr val="accent6"/>
                </a:solidFill>
                <a:latin typeface="Montserrat"/>
              </a:rPr>
            </a:br>
            <a:r>
              <a:rPr lang="en-US" sz="2400" b="1">
                <a:solidFill>
                  <a:schemeClr val="accent6"/>
                </a:solidFill>
                <a:latin typeface="Montserrat"/>
              </a:rPr>
              <a:t>   Functionalities   </a:t>
            </a:r>
            <a:br>
              <a:rPr lang="en-US" sz="2400" b="1">
                <a:solidFill>
                  <a:schemeClr val="accent6"/>
                </a:solidFill>
                <a:latin typeface="Montserrat"/>
              </a:rPr>
            </a:br>
            <a:r>
              <a:rPr lang="en-US" sz="2400" b="1">
                <a:solidFill>
                  <a:schemeClr val="accent6"/>
                </a:solidFill>
                <a:latin typeface="Montserrat"/>
              </a:rPr>
              <a:t>   Overview</a:t>
            </a:r>
            <a:endParaRPr lang="en-US" sz="1100">
              <a:solidFill>
                <a:schemeClr val="accent6"/>
              </a:solidFill>
            </a:endParaRPr>
          </a:p>
        </p:txBody>
      </p:sp>
      <p:sp>
        <p:nvSpPr>
          <p:cNvPr id="3" name="Google Shape;424;p34">
            <a:extLst>
              <a:ext uri="{FF2B5EF4-FFF2-40B4-BE49-F238E27FC236}">
                <a16:creationId xmlns:a16="http://schemas.microsoft.com/office/drawing/2014/main" id="{EF0127CB-E025-51D0-D089-6BC999C58B41}"/>
              </a:ext>
            </a:extLst>
          </p:cNvPr>
          <p:cNvSpPr/>
          <p:nvPr/>
        </p:nvSpPr>
        <p:spPr>
          <a:xfrm>
            <a:off x="440642" y="2930478"/>
            <a:ext cx="3256878" cy="1643769"/>
          </a:xfrm>
          <a:custGeom>
            <a:avLst/>
            <a:gdLst>
              <a:gd name="connsiteX0" fmla="*/ 0 w 4338918"/>
              <a:gd name="connsiteY0" fmla="*/ 819345 h 1638689"/>
              <a:gd name="connsiteX1" fmla="*/ 819345 w 4338918"/>
              <a:gd name="connsiteY1" fmla="*/ 0 h 1638689"/>
              <a:gd name="connsiteX2" fmla="*/ 3519574 w 4338918"/>
              <a:gd name="connsiteY2" fmla="*/ 0 h 1638689"/>
              <a:gd name="connsiteX3" fmla="*/ 4338919 w 4338918"/>
              <a:gd name="connsiteY3" fmla="*/ 819345 h 1638689"/>
              <a:gd name="connsiteX4" fmla="*/ 4338918 w 4338918"/>
              <a:gd name="connsiteY4" fmla="*/ 819345 h 1638689"/>
              <a:gd name="connsiteX5" fmla="*/ 3519573 w 4338918"/>
              <a:gd name="connsiteY5" fmla="*/ 1638690 h 1638689"/>
              <a:gd name="connsiteX6" fmla="*/ 819345 w 4338918"/>
              <a:gd name="connsiteY6" fmla="*/ 1638689 h 1638689"/>
              <a:gd name="connsiteX7" fmla="*/ 0 w 4338918"/>
              <a:gd name="connsiteY7" fmla="*/ 819344 h 1638689"/>
              <a:gd name="connsiteX8" fmla="*/ 0 w 4338918"/>
              <a:gd name="connsiteY8" fmla="*/ 819345 h 1638689"/>
              <a:gd name="connsiteX0" fmla="*/ 0 w 4338919"/>
              <a:gd name="connsiteY0" fmla="*/ 819345 h 1638690"/>
              <a:gd name="connsiteX1" fmla="*/ 819345 w 4338919"/>
              <a:gd name="connsiteY1" fmla="*/ 0 h 1638690"/>
              <a:gd name="connsiteX2" fmla="*/ 3519574 w 4338919"/>
              <a:gd name="connsiteY2" fmla="*/ 0 h 1638690"/>
              <a:gd name="connsiteX3" fmla="*/ 4338919 w 4338919"/>
              <a:gd name="connsiteY3" fmla="*/ 819345 h 1638690"/>
              <a:gd name="connsiteX4" fmla="*/ 3256878 w 4338919"/>
              <a:gd name="connsiteY4" fmla="*/ 834585 h 1638690"/>
              <a:gd name="connsiteX5" fmla="*/ 3519573 w 4338919"/>
              <a:gd name="connsiteY5" fmla="*/ 1638690 h 1638690"/>
              <a:gd name="connsiteX6" fmla="*/ 819345 w 4338919"/>
              <a:gd name="connsiteY6" fmla="*/ 1638689 h 1638690"/>
              <a:gd name="connsiteX7" fmla="*/ 0 w 4338919"/>
              <a:gd name="connsiteY7" fmla="*/ 819344 h 1638690"/>
              <a:gd name="connsiteX8" fmla="*/ 0 w 4338919"/>
              <a:gd name="connsiteY8" fmla="*/ 819345 h 1638690"/>
              <a:gd name="connsiteX0" fmla="*/ 0 w 4338919"/>
              <a:gd name="connsiteY0" fmla="*/ 819345 h 1638689"/>
              <a:gd name="connsiteX1" fmla="*/ 819345 w 4338919"/>
              <a:gd name="connsiteY1" fmla="*/ 0 h 1638689"/>
              <a:gd name="connsiteX2" fmla="*/ 3519574 w 4338919"/>
              <a:gd name="connsiteY2" fmla="*/ 0 h 1638689"/>
              <a:gd name="connsiteX3" fmla="*/ 4338919 w 4338919"/>
              <a:gd name="connsiteY3" fmla="*/ 819345 h 1638689"/>
              <a:gd name="connsiteX4" fmla="*/ 3256878 w 4338919"/>
              <a:gd name="connsiteY4" fmla="*/ 834585 h 1638689"/>
              <a:gd name="connsiteX5" fmla="*/ 2864253 w 4338919"/>
              <a:gd name="connsiteY5" fmla="*/ 1623450 h 1638689"/>
              <a:gd name="connsiteX6" fmla="*/ 819345 w 4338919"/>
              <a:gd name="connsiteY6" fmla="*/ 1638689 h 1638689"/>
              <a:gd name="connsiteX7" fmla="*/ 0 w 4338919"/>
              <a:gd name="connsiteY7" fmla="*/ 819344 h 1638689"/>
              <a:gd name="connsiteX8" fmla="*/ 0 w 4338919"/>
              <a:gd name="connsiteY8" fmla="*/ 819345 h 1638689"/>
              <a:gd name="connsiteX0" fmla="*/ 0 w 3671881"/>
              <a:gd name="connsiteY0" fmla="*/ 876545 h 1695889"/>
              <a:gd name="connsiteX1" fmla="*/ 819345 w 3671881"/>
              <a:gd name="connsiteY1" fmla="*/ 57200 h 1695889"/>
              <a:gd name="connsiteX2" fmla="*/ 3519574 w 3671881"/>
              <a:gd name="connsiteY2" fmla="*/ 57200 h 1695889"/>
              <a:gd name="connsiteX3" fmla="*/ 3272119 w 3671881"/>
              <a:gd name="connsiteY3" fmla="*/ 282185 h 1695889"/>
              <a:gd name="connsiteX4" fmla="*/ 3256878 w 3671881"/>
              <a:gd name="connsiteY4" fmla="*/ 891785 h 1695889"/>
              <a:gd name="connsiteX5" fmla="*/ 2864253 w 3671881"/>
              <a:gd name="connsiteY5" fmla="*/ 1680650 h 1695889"/>
              <a:gd name="connsiteX6" fmla="*/ 819345 w 3671881"/>
              <a:gd name="connsiteY6" fmla="*/ 1695889 h 1695889"/>
              <a:gd name="connsiteX7" fmla="*/ 0 w 3671881"/>
              <a:gd name="connsiteY7" fmla="*/ 876544 h 1695889"/>
              <a:gd name="connsiteX8" fmla="*/ 0 w 3671881"/>
              <a:gd name="connsiteY8" fmla="*/ 876545 h 1695889"/>
              <a:gd name="connsiteX0" fmla="*/ 0 w 3272119"/>
              <a:gd name="connsiteY0" fmla="*/ 862103 h 1681447"/>
              <a:gd name="connsiteX1" fmla="*/ 819345 w 3272119"/>
              <a:gd name="connsiteY1" fmla="*/ 42758 h 1681447"/>
              <a:gd name="connsiteX2" fmla="*/ 2711854 w 3272119"/>
              <a:gd name="connsiteY2" fmla="*/ 73238 h 1681447"/>
              <a:gd name="connsiteX3" fmla="*/ 3272119 w 3272119"/>
              <a:gd name="connsiteY3" fmla="*/ 267743 h 1681447"/>
              <a:gd name="connsiteX4" fmla="*/ 3256878 w 3272119"/>
              <a:gd name="connsiteY4" fmla="*/ 877343 h 1681447"/>
              <a:gd name="connsiteX5" fmla="*/ 2864253 w 3272119"/>
              <a:gd name="connsiteY5" fmla="*/ 1666208 h 1681447"/>
              <a:gd name="connsiteX6" fmla="*/ 819345 w 3272119"/>
              <a:gd name="connsiteY6" fmla="*/ 1681447 h 1681447"/>
              <a:gd name="connsiteX7" fmla="*/ 0 w 3272119"/>
              <a:gd name="connsiteY7" fmla="*/ 862102 h 1681447"/>
              <a:gd name="connsiteX8" fmla="*/ 0 w 3272119"/>
              <a:gd name="connsiteY8" fmla="*/ 862103 h 1681447"/>
              <a:gd name="connsiteX0" fmla="*/ 0 w 3272569"/>
              <a:gd name="connsiteY0" fmla="*/ 831065 h 1650409"/>
              <a:gd name="connsiteX1" fmla="*/ 819345 w 3272569"/>
              <a:gd name="connsiteY1" fmla="*/ 11720 h 1650409"/>
              <a:gd name="connsiteX2" fmla="*/ 2711854 w 3272569"/>
              <a:gd name="connsiteY2" fmla="*/ 42200 h 1650409"/>
              <a:gd name="connsiteX3" fmla="*/ 3272119 w 3272569"/>
              <a:gd name="connsiteY3" fmla="*/ 236705 h 1650409"/>
              <a:gd name="connsiteX4" fmla="*/ 3256878 w 3272569"/>
              <a:gd name="connsiteY4" fmla="*/ 846305 h 1650409"/>
              <a:gd name="connsiteX5" fmla="*/ 2864253 w 3272569"/>
              <a:gd name="connsiteY5" fmla="*/ 1635170 h 1650409"/>
              <a:gd name="connsiteX6" fmla="*/ 819345 w 3272569"/>
              <a:gd name="connsiteY6" fmla="*/ 1650409 h 1650409"/>
              <a:gd name="connsiteX7" fmla="*/ 0 w 3272569"/>
              <a:gd name="connsiteY7" fmla="*/ 831064 h 1650409"/>
              <a:gd name="connsiteX8" fmla="*/ 0 w 3272569"/>
              <a:gd name="connsiteY8" fmla="*/ 831065 h 1650409"/>
              <a:gd name="connsiteX0" fmla="*/ 0 w 3272119"/>
              <a:gd name="connsiteY0" fmla="*/ 819345 h 1638689"/>
              <a:gd name="connsiteX1" fmla="*/ 819345 w 3272119"/>
              <a:gd name="connsiteY1" fmla="*/ 0 h 1638689"/>
              <a:gd name="connsiteX2" fmla="*/ 2711854 w 3272119"/>
              <a:gd name="connsiteY2" fmla="*/ 30480 h 1638689"/>
              <a:gd name="connsiteX3" fmla="*/ 3272119 w 3272119"/>
              <a:gd name="connsiteY3" fmla="*/ 224985 h 1638689"/>
              <a:gd name="connsiteX4" fmla="*/ 3256878 w 3272119"/>
              <a:gd name="connsiteY4" fmla="*/ 834585 h 1638689"/>
              <a:gd name="connsiteX5" fmla="*/ 2864253 w 3272119"/>
              <a:gd name="connsiteY5" fmla="*/ 1623450 h 1638689"/>
              <a:gd name="connsiteX6" fmla="*/ 819345 w 3272119"/>
              <a:gd name="connsiteY6" fmla="*/ 1638689 h 1638689"/>
              <a:gd name="connsiteX7" fmla="*/ 0 w 3272119"/>
              <a:gd name="connsiteY7" fmla="*/ 819344 h 1638689"/>
              <a:gd name="connsiteX8" fmla="*/ 0 w 3272119"/>
              <a:gd name="connsiteY8" fmla="*/ 819345 h 1638689"/>
              <a:gd name="connsiteX0" fmla="*/ 3256878 w 3363559"/>
              <a:gd name="connsiteY0" fmla="*/ 834585 h 1638689"/>
              <a:gd name="connsiteX1" fmla="*/ 2864253 w 3363559"/>
              <a:gd name="connsiteY1" fmla="*/ 1623450 h 1638689"/>
              <a:gd name="connsiteX2" fmla="*/ 819345 w 3363559"/>
              <a:gd name="connsiteY2" fmla="*/ 1638689 h 1638689"/>
              <a:gd name="connsiteX3" fmla="*/ 0 w 3363559"/>
              <a:gd name="connsiteY3" fmla="*/ 819344 h 1638689"/>
              <a:gd name="connsiteX4" fmla="*/ 0 w 3363559"/>
              <a:gd name="connsiteY4" fmla="*/ 819345 h 1638689"/>
              <a:gd name="connsiteX5" fmla="*/ 819345 w 3363559"/>
              <a:gd name="connsiteY5" fmla="*/ 0 h 1638689"/>
              <a:gd name="connsiteX6" fmla="*/ 2711854 w 3363559"/>
              <a:gd name="connsiteY6" fmla="*/ 30480 h 1638689"/>
              <a:gd name="connsiteX7" fmla="*/ 3363559 w 3363559"/>
              <a:gd name="connsiteY7" fmla="*/ 31642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6878"/>
              <a:gd name="connsiteY0" fmla="*/ 834585 h 1638689"/>
              <a:gd name="connsiteX1" fmla="*/ 2864253 w 3256878"/>
              <a:gd name="connsiteY1" fmla="*/ 162345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33823 w 3256878"/>
              <a:gd name="connsiteY1" fmla="*/ 161964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41443 w 3256878"/>
              <a:gd name="connsiteY1" fmla="*/ 163488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31945 h 164376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1465 h 164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878" h="1643769">
                <a:moveTo>
                  <a:pt x="3256878" y="839665"/>
                </a:moveTo>
                <a:lnTo>
                  <a:pt x="3241443" y="1639960"/>
                </a:lnTo>
                <a:lnTo>
                  <a:pt x="819345" y="1643769"/>
                </a:lnTo>
                <a:cubicBezTo>
                  <a:pt x="366833" y="1643769"/>
                  <a:pt x="0" y="1276936"/>
                  <a:pt x="0" y="824424"/>
                </a:cubicBezTo>
                <a:lnTo>
                  <a:pt x="0" y="824425"/>
                </a:lnTo>
                <a:cubicBezTo>
                  <a:pt x="0" y="371913"/>
                  <a:pt x="366833" y="5080"/>
                  <a:pt x="819345" y="5080"/>
                </a:cubicBezTo>
                <a:lnTo>
                  <a:pt x="2711854" y="0"/>
                </a:lnTo>
                <a:lnTo>
                  <a:pt x="3245449" y="1465"/>
                </a:lnTo>
              </a:path>
            </a:pathLst>
          </a:custGeom>
          <a:solidFill>
            <a:schemeClr val="tx1"/>
          </a:solidFill>
          <a:ln>
            <a:noFill/>
          </a:ln>
        </p:spPr>
        <p:txBody>
          <a:bodyPr spcFirstLastPara="1" wrap="square" lIns="91425" tIns="91425" rIns="91425" bIns="91425" anchor="ctr" anchorCtr="0">
            <a:noAutofit/>
          </a:bodyPr>
          <a:lstStyle/>
          <a:p>
            <a:pPr algn="ctr"/>
            <a:r>
              <a:rPr lang="en-US" sz="2800" b="1">
                <a:solidFill>
                  <a:schemeClr val="accent6"/>
                </a:solidFill>
                <a:latin typeface="Montserrat"/>
              </a:rPr>
              <a:t>Use Case </a:t>
            </a:r>
            <a:br>
              <a:rPr lang="en-US" sz="2800" b="1">
                <a:solidFill>
                  <a:schemeClr val="accent6"/>
                </a:solidFill>
                <a:latin typeface="Montserrat"/>
              </a:rPr>
            </a:br>
            <a:r>
              <a:rPr lang="en-US" sz="2800" b="1">
                <a:solidFill>
                  <a:schemeClr val="accent6"/>
                </a:solidFill>
                <a:latin typeface="Montserrat"/>
              </a:rPr>
              <a:t>Diagram</a:t>
            </a:r>
            <a:endParaRPr lang="en-US" sz="1200">
              <a:solidFill>
                <a:schemeClr val="accent6"/>
              </a:solidFill>
            </a:endParaRPr>
          </a:p>
        </p:txBody>
      </p:sp>
      <p:pic>
        <p:nvPicPr>
          <p:cNvPr id="7" name="Picture 6" descr="A diagram of a fitness plan&#10;&#10;AI-generated content may be incorrect.">
            <a:extLst>
              <a:ext uri="{FF2B5EF4-FFF2-40B4-BE49-F238E27FC236}">
                <a16:creationId xmlns:a16="http://schemas.microsoft.com/office/drawing/2014/main" id="{0D9338BD-0090-9026-DF18-E6BFC5EB3D2D}"/>
              </a:ext>
            </a:extLst>
          </p:cNvPr>
          <p:cNvPicPr>
            <a:picLocks noChangeAspect="1"/>
          </p:cNvPicPr>
          <p:nvPr/>
        </p:nvPicPr>
        <p:blipFill>
          <a:blip r:embed="rId3"/>
          <a:stretch>
            <a:fillRect/>
          </a:stretch>
        </p:blipFill>
        <p:spPr>
          <a:xfrm>
            <a:off x="3697520" y="11572"/>
            <a:ext cx="5195520" cy="5143500"/>
          </a:xfrm>
          <a:prstGeom prst="rect">
            <a:avLst/>
          </a:prstGeom>
        </p:spPr>
      </p:pic>
      <p:sp>
        <p:nvSpPr>
          <p:cNvPr id="5" name="Oval 4">
            <a:extLst>
              <a:ext uri="{FF2B5EF4-FFF2-40B4-BE49-F238E27FC236}">
                <a16:creationId xmlns:a16="http://schemas.microsoft.com/office/drawing/2014/main" id="{397CC0AE-61CA-F268-EA4F-32315B00D1B6}"/>
              </a:ext>
            </a:extLst>
          </p:cNvPr>
          <p:cNvSpPr/>
          <p:nvPr/>
        </p:nvSpPr>
        <p:spPr>
          <a:xfrm>
            <a:off x="-951582" y="-432872"/>
            <a:ext cx="1903163" cy="1447801"/>
          </a:xfrm>
          <a:prstGeom prst="ellips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Picture 8" descr="A diagram of a fitness plan&#10;&#10;AI-generated content may be incorrect.">
            <a:extLst>
              <a:ext uri="{FF2B5EF4-FFF2-40B4-BE49-F238E27FC236}">
                <a16:creationId xmlns:a16="http://schemas.microsoft.com/office/drawing/2014/main" id="{EA5CF13B-6A0B-5DC6-16C1-C3B75A523B70}"/>
              </a:ext>
            </a:extLst>
          </p:cNvPr>
          <p:cNvPicPr>
            <a:picLocks noChangeAspect="1"/>
          </p:cNvPicPr>
          <p:nvPr/>
        </p:nvPicPr>
        <p:blipFill>
          <a:blip r:embed="rId4"/>
          <a:stretch>
            <a:fillRect/>
          </a:stretch>
        </p:blipFill>
        <p:spPr>
          <a:xfrm>
            <a:off x="3667584" y="11571"/>
            <a:ext cx="5228647" cy="5143500"/>
          </a:xfrm>
          <a:prstGeom prst="rect">
            <a:avLst/>
          </a:prstGeom>
        </p:spPr>
      </p:pic>
      <p:sp>
        <p:nvSpPr>
          <p:cNvPr id="6" name="Rectangle 5">
            <a:extLst>
              <a:ext uri="{FF2B5EF4-FFF2-40B4-BE49-F238E27FC236}">
                <a16:creationId xmlns:a16="http://schemas.microsoft.com/office/drawing/2014/main" id="{7EB62A1E-C314-DEF0-E9D9-DD6F5FC92EC6}"/>
              </a:ext>
            </a:extLst>
          </p:cNvPr>
          <p:cNvSpPr/>
          <p:nvPr/>
        </p:nvSpPr>
        <p:spPr>
          <a:xfrm>
            <a:off x="8239026" y="3906866"/>
            <a:ext cx="657205" cy="3257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Landmark Detection Model</a:t>
            </a:r>
            <a:endParaRPr lang="en-MY" sz="700">
              <a:solidFill>
                <a:schemeClr val="tx1"/>
              </a:solidFill>
            </a:endParaRPr>
          </a:p>
        </p:txBody>
      </p:sp>
      <p:sp>
        <p:nvSpPr>
          <p:cNvPr id="11" name="Rectangle 10">
            <a:extLst>
              <a:ext uri="{FF2B5EF4-FFF2-40B4-BE49-F238E27FC236}">
                <a16:creationId xmlns:a16="http://schemas.microsoft.com/office/drawing/2014/main" id="{7E040CFA-3094-4ABF-CBCC-A8236E43E3C6}"/>
              </a:ext>
            </a:extLst>
          </p:cNvPr>
          <p:cNvSpPr/>
          <p:nvPr/>
        </p:nvSpPr>
        <p:spPr>
          <a:xfrm>
            <a:off x="8227596" y="4649817"/>
            <a:ext cx="665444" cy="3069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tx1"/>
                </a:solidFill>
              </a:rPr>
              <a:t>Workout Pose Classification AI Model</a:t>
            </a:r>
            <a:endParaRPr lang="en-MY" sz="600">
              <a:solidFill>
                <a:schemeClr val="tx1"/>
              </a:solidFill>
            </a:endParaRPr>
          </a:p>
        </p:txBody>
      </p:sp>
      <p:pic>
        <p:nvPicPr>
          <p:cNvPr id="13" name="Picture 12" descr="A cartoon duck lifting weights&#10;&#10;AI-generated content may be incorrect.">
            <a:extLst>
              <a:ext uri="{FF2B5EF4-FFF2-40B4-BE49-F238E27FC236}">
                <a16:creationId xmlns:a16="http://schemas.microsoft.com/office/drawing/2014/main" id="{49B5E66B-BDB8-CE08-E1D0-BA50B8ECEE96}"/>
              </a:ext>
            </a:extLst>
          </p:cNvPr>
          <p:cNvPicPr>
            <a:picLocks noChangeAspect="1"/>
          </p:cNvPicPr>
          <p:nvPr/>
        </p:nvPicPr>
        <p:blipFill>
          <a:blip r:embed="rId5">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419322190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23F81628-999F-6A81-7766-C581572ACE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296EC5B-1101-6B6C-2EC7-28E6024A9357}"/>
              </a:ext>
            </a:extLst>
          </p:cNvPr>
          <p:cNvSpPr/>
          <p:nvPr/>
        </p:nvSpPr>
        <p:spPr>
          <a:xfrm>
            <a:off x="100739" y="23683"/>
            <a:ext cx="821410" cy="534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
        <p:nvSpPr>
          <p:cNvPr id="13" name="Google Shape;424;p34">
            <a:extLst>
              <a:ext uri="{FF2B5EF4-FFF2-40B4-BE49-F238E27FC236}">
                <a16:creationId xmlns:a16="http://schemas.microsoft.com/office/drawing/2014/main" id="{DC844B5A-26EC-9FB5-D104-D5222AAD45C2}"/>
              </a:ext>
            </a:extLst>
          </p:cNvPr>
          <p:cNvSpPr/>
          <p:nvPr/>
        </p:nvSpPr>
        <p:spPr>
          <a:xfrm>
            <a:off x="405917" y="1749865"/>
            <a:ext cx="3383658" cy="1643769"/>
          </a:xfrm>
          <a:custGeom>
            <a:avLst/>
            <a:gdLst>
              <a:gd name="connsiteX0" fmla="*/ 0 w 4338918"/>
              <a:gd name="connsiteY0" fmla="*/ 819345 h 1638689"/>
              <a:gd name="connsiteX1" fmla="*/ 819345 w 4338918"/>
              <a:gd name="connsiteY1" fmla="*/ 0 h 1638689"/>
              <a:gd name="connsiteX2" fmla="*/ 3519574 w 4338918"/>
              <a:gd name="connsiteY2" fmla="*/ 0 h 1638689"/>
              <a:gd name="connsiteX3" fmla="*/ 4338919 w 4338918"/>
              <a:gd name="connsiteY3" fmla="*/ 819345 h 1638689"/>
              <a:gd name="connsiteX4" fmla="*/ 4338918 w 4338918"/>
              <a:gd name="connsiteY4" fmla="*/ 819345 h 1638689"/>
              <a:gd name="connsiteX5" fmla="*/ 3519573 w 4338918"/>
              <a:gd name="connsiteY5" fmla="*/ 1638690 h 1638689"/>
              <a:gd name="connsiteX6" fmla="*/ 819345 w 4338918"/>
              <a:gd name="connsiteY6" fmla="*/ 1638689 h 1638689"/>
              <a:gd name="connsiteX7" fmla="*/ 0 w 4338918"/>
              <a:gd name="connsiteY7" fmla="*/ 819344 h 1638689"/>
              <a:gd name="connsiteX8" fmla="*/ 0 w 4338918"/>
              <a:gd name="connsiteY8" fmla="*/ 819345 h 1638689"/>
              <a:gd name="connsiteX0" fmla="*/ 0 w 4338919"/>
              <a:gd name="connsiteY0" fmla="*/ 819345 h 1638690"/>
              <a:gd name="connsiteX1" fmla="*/ 819345 w 4338919"/>
              <a:gd name="connsiteY1" fmla="*/ 0 h 1638690"/>
              <a:gd name="connsiteX2" fmla="*/ 3519574 w 4338919"/>
              <a:gd name="connsiteY2" fmla="*/ 0 h 1638690"/>
              <a:gd name="connsiteX3" fmla="*/ 4338919 w 4338919"/>
              <a:gd name="connsiteY3" fmla="*/ 819345 h 1638690"/>
              <a:gd name="connsiteX4" fmla="*/ 3256878 w 4338919"/>
              <a:gd name="connsiteY4" fmla="*/ 834585 h 1638690"/>
              <a:gd name="connsiteX5" fmla="*/ 3519573 w 4338919"/>
              <a:gd name="connsiteY5" fmla="*/ 1638690 h 1638690"/>
              <a:gd name="connsiteX6" fmla="*/ 819345 w 4338919"/>
              <a:gd name="connsiteY6" fmla="*/ 1638689 h 1638690"/>
              <a:gd name="connsiteX7" fmla="*/ 0 w 4338919"/>
              <a:gd name="connsiteY7" fmla="*/ 819344 h 1638690"/>
              <a:gd name="connsiteX8" fmla="*/ 0 w 4338919"/>
              <a:gd name="connsiteY8" fmla="*/ 819345 h 1638690"/>
              <a:gd name="connsiteX0" fmla="*/ 0 w 4338919"/>
              <a:gd name="connsiteY0" fmla="*/ 819345 h 1638689"/>
              <a:gd name="connsiteX1" fmla="*/ 819345 w 4338919"/>
              <a:gd name="connsiteY1" fmla="*/ 0 h 1638689"/>
              <a:gd name="connsiteX2" fmla="*/ 3519574 w 4338919"/>
              <a:gd name="connsiteY2" fmla="*/ 0 h 1638689"/>
              <a:gd name="connsiteX3" fmla="*/ 4338919 w 4338919"/>
              <a:gd name="connsiteY3" fmla="*/ 819345 h 1638689"/>
              <a:gd name="connsiteX4" fmla="*/ 3256878 w 4338919"/>
              <a:gd name="connsiteY4" fmla="*/ 834585 h 1638689"/>
              <a:gd name="connsiteX5" fmla="*/ 2864253 w 4338919"/>
              <a:gd name="connsiteY5" fmla="*/ 1623450 h 1638689"/>
              <a:gd name="connsiteX6" fmla="*/ 819345 w 4338919"/>
              <a:gd name="connsiteY6" fmla="*/ 1638689 h 1638689"/>
              <a:gd name="connsiteX7" fmla="*/ 0 w 4338919"/>
              <a:gd name="connsiteY7" fmla="*/ 819344 h 1638689"/>
              <a:gd name="connsiteX8" fmla="*/ 0 w 4338919"/>
              <a:gd name="connsiteY8" fmla="*/ 819345 h 1638689"/>
              <a:gd name="connsiteX0" fmla="*/ 0 w 3671881"/>
              <a:gd name="connsiteY0" fmla="*/ 876545 h 1695889"/>
              <a:gd name="connsiteX1" fmla="*/ 819345 w 3671881"/>
              <a:gd name="connsiteY1" fmla="*/ 57200 h 1695889"/>
              <a:gd name="connsiteX2" fmla="*/ 3519574 w 3671881"/>
              <a:gd name="connsiteY2" fmla="*/ 57200 h 1695889"/>
              <a:gd name="connsiteX3" fmla="*/ 3272119 w 3671881"/>
              <a:gd name="connsiteY3" fmla="*/ 282185 h 1695889"/>
              <a:gd name="connsiteX4" fmla="*/ 3256878 w 3671881"/>
              <a:gd name="connsiteY4" fmla="*/ 891785 h 1695889"/>
              <a:gd name="connsiteX5" fmla="*/ 2864253 w 3671881"/>
              <a:gd name="connsiteY5" fmla="*/ 1680650 h 1695889"/>
              <a:gd name="connsiteX6" fmla="*/ 819345 w 3671881"/>
              <a:gd name="connsiteY6" fmla="*/ 1695889 h 1695889"/>
              <a:gd name="connsiteX7" fmla="*/ 0 w 3671881"/>
              <a:gd name="connsiteY7" fmla="*/ 876544 h 1695889"/>
              <a:gd name="connsiteX8" fmla="*/ 0 w 3671881"/>
              <a:gd name="connsiteY8" fmla="*/ 876545 h 1695889"/>
              <a:gd name="connsiteX0" fmla="*/ 0 w 3272119"/>
              <a:gd name="connsiteY0" fmla="*/ 862103 h 1681447"/>
              <a:gd name="connsiteX1" fmla="*/ 819345 w 3272119"/>
              <a:gd name="connsiteY1" fmla="*/ 42758 h 1681447"/>
              <a:gd name="connsiteX2" fmla="*/ 2711854 w 3272119"/>
              <a:gd name="connsiteY2" fmla="*/ 73238 h 1681447"/>
              <a:gd name="connsiteX3" fmla="*/ 3272119 w 3272119"/>
              <a:gd name="connsiteY3" fmla="*/ 267743 h 1681447"/>
              <a:gd name="connsiteX4" fmla="*/ 3256878 w 3272119"/>
              <a:gd name="connsiteY4" fmla="*/ 877343 h 1681447"/>
              <a:gd name="connsiteX5" fmla="*/ 2864253 w 3272119"/>
              <a:gd name="connsiteY5" fmla="*/ 1666208 h 1681447"/>
              <a:gd name="connsiteX6" fmla="*/ 819345 w 3272119"/>
              <a:gd name="connsiteY6" fmla="*/ 1681447 h 1681447"/>
              <a:gd name="connsiteX7" fmla="*/ 0 w 3272119"/>
              <a:gd name="connsiteY7" fmla="*/ 862102 h 1681447"/>
              <a:gd name="connsiteX8" fmla="*/ 0 w 3272119"/>
              <a:gd name="connsiteY8" fmla="*/ 862103 h 1681447"/>
              <a:gd name="connsiteX0" fmla="*/ 0 w 3272569"/>
              <a:gd name="connsiteY0" fmla="*/ 831065 h 1650409"/>
              <a:gd name="connsiteX1" fmla="*/ 819345 w 3272569"/>
              <a:gd name="connsiteY1" fmla="*/ 11720 h 1650409"/>
              <a:gd name="connsiteX2" fmla="*/ 2711854 w 3272569"/>
              <a:gd name="connsiteY2" fmla="*/ 42200 h 1650409"/>
              <a:gd name="connsiteX3" fmla="*/ 3272119 w 3272569"/>
              <a:gd name="connsiteY3" fmla="*/ 236705 h 1650409"/>
              <a:gd name="connsiteX4" fmla="*/ 3256878 w 3272569"/>
              <a:gd name="connsiteY4" fmla="*/ 846305 h 1650409"/>
              <a:gd name="connsiteX5" fmla="*/ 2864253 w 3272569"/>
              <a:gd name="connsiteY5" fmla="*/ 1635170 h 1650409"/>
              <a:gd name="connsiteX6" fmla="*/ 819345 w 3272569"/>
              <a:gd name="connsiteY6" fmla="*/ 1650409 h 1650409"/>
              <a:gd name="connsiteX7" fmla="*/ 0 w 3272569"/>
              <a:gd name="connsiteY7" fmla="*/ 831064 h 1650409"/>
              <a:gd name="connsiteX8" fmla="*/ 0 w 3272569"/>
              <a:gd name="connsiteY8" fmla="*/ 831065 h 1650409"/>
              <a:gd name="connsiteX0" fmla="*/ 0 w 3272119"/>
              <a:gd name="connsiteY0" fmla="*/ 819345 h 1638689"/>
              <a:gd name="connsiteX1" fmla="*/ 819345 w 3272119"/>
              <a:gd name="connsiteY1" fmla="*/ 0 h 1638689"/>
              <a:gd name="connsiteX2" fmla="*/ 2711854 w 3272119"/>
              <a:gd name="connsiteY2" fmla="*/ 30480 h 1638689"/>
              <a:gd name="connsiteX3" fmla="*/ 3272119 w 3272119"/>
              <a:gd name="connsiteY3" fmla="*/ 224985 h 1638689"/>
              <a:gd name="connsiteX4" fmla="*/ 3256878 w 3272119"/>
              <a:gd name="connsiteY4" fmla="*/ 834585 h 1638689"/>
              <a:gd name="connsiteX5" fmla="*/ 2864253 w 3272119"/>
              <a:gd name="connsiteY5" fmla="*/ 1623450 h 1638689"/>
              <a:gd name="connsiteX6" fmla="*/ 819345 w 3272119"/>
              <a:gd name="connsiteY6" fmla="*/ 1638689 h 1638689"/>
              <a:gd name="connsiteX7" fmla="*/ 0 w 3272119"/>
              <a:gd name="connsiteY7" fmla="*/ 819344 h 1638689"/>
              <a:gd name="connsiteX8" fmla="*/ 0 w 3272119"/>
              <a:gd name="connsiteY8" fmla="*/ 819345 h 1638689"/>
              <a:gd name="connsiteX0" fmla="*/ 3256878 w 3363559"/>
              <a:gd name="connsiteY0" fmla="*/ 834585 h 1638689"/>
              <a:gd name="connsiteX1" fmla="*/ 2864253 w 3363559"/>
              <a:gd name="connsiteY1" fmla="*/ 1623450 h 1638689"/>
              <a:gd name="connsiteX2" fmla="*/ 819345 w 3363559"/>
              <a:gd name="connsiteY2" fmla="*/ 1638689 h 1638689"/>
              <a:gd name="connsiteX3" fmla="*/ 0 w 3363559"/>
              <a:gd name="connsiteY3" fmla="*/ 819344 h 1638689"/>
              <a:gd name="connsiteX4" fmla="*/ 0 w 3363559"/>
              <a:gd name="connsiteY4" fmla="*/ 819345 h 1638689"/>
              <a:gd name="connsiteX5" fmla="*/ 819345 w 3363559"/>
              <a:gd name="connsiteY5" fmla="*/ 0 h 1638689"/>
              <a:gd name="connsiteX6" fmla="*/ 2711854 w 3363559"/>
              <a:gd name="connsiteY6" fmla="*/ 30480 h 1638689"/>
              <a:gd name="connsiteX7" fmla="*/ 3363559 w 3363559"/>
              <a:gd name="connsiteY7" fmla="*/ 31642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6878"/>
              <a:gd name="connsiteY0" fmla="*/ 834585 h 1638689"/>
              <a:gd name="connsiteX1" fmla="*/ 2864253 w 3256878"/>
              <a:gd name="connsiteY1" fmla="*/ 162345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33823 w 3256878"/>
              <a:gd name="connsiteY1" fmla="*/ 161964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41443 w 3256878"/>
              <a:gd name="connsiteY1" fmla="*/ 163488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31945 h 164376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1465 h 164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878" h="1643769">
                <a:moveTo>
                  <a:pt x="3256878" y="839665"/>
                </a:moveTo>
                <a:lnTo>
                  <a:pt x="3241443" y="1639960"/>
                </a:lnTo>
                <a:lnTo>
                  <a:pt x="819345" y="1643769"/>
                </a:lnTo>
                <a:cubicBezTo>
                  <a:pt x="366833" y="1643769"/>
                  <a:pt x="0" y="1276936"/>
                  <a:pt x="0" y="824424"/>
                </a:cubicBezTo>
                <a:lnTo>
                  <a:pt x="0" y="824425"/>
                </a:lnTo>
                <a:cubicBezTo>
                  <a:pt x="0" y="371913"/>
                  <a:pt x="366833" y="5080"/>
                  <a:pt x="819345" y="5080"/>
                </a:cubicBezTo>
                <a:lnTo>
                  <a:pt x="2711854" y="0"/>
                </a:lnTo>
                <a:lnTo>
                  <a:pt x="3245449" y="1465"/>
                </a:lnTo>
              </a:path>
            </a:pathLst>
          </a:custGeom>
          <a:solidFill>
            <a:srgbClr val="2AA4C0"/>
          </a:solidFill>
          <a:ln>
            <a:noFill/>
          </a:ln>
        </p:spPr>
        <p:txBody>
          <a:bodyPr spcFirstLastPara="1" wrap="square" lIns="91425" tIns="91425" rIns="91425" bIns="91425" anchor="ctr" anchorCtr="0">
            <a:noAutofit/>
          </a:bodyPr>
          <a:lstStyle/>
          <a:p>
            <a:pPr algn="ctr"/>
            <a:r>
              <a:rPr lang="en-US" sz="2400" b="1">
                <a:solidFill>
                  <a:schemeClr val="accent6"/>
                </a:solidFill>
                <a:latin typeface="Montserrat"/>
              </a:rPr>
              <a:t>   Key </a:t>
            </a:r>
            <a:br>
              <a:rPr lang="en-US" sz="2400" b="1">
                <a:solidFill>
                  <a:schemeClr val="accent6"/>
                </a:solidFill>
                <a:latin typeface="Montserrat"/>
              </a:rPr>
            </a:br>
            <a:r>
              <a:rPr lang="en-US" sz="2400" b="1">
                <a:solidFill>
                  <a:schemeClr val="accent6"/>
                </a:solidFill>
                <a:latin typeface="Montserrat"/>
              </a:rPr>
              <a:t>   Functionalities   </a:t>
            </a:r>
            <a:br>
              <a:rPr lang="en-US" sz="2400" b="1">
                <a:solidFill>
                  <a:schemeClr val="accent6"/>
                </a:solidFill>
                <a:latin typeface="Montserrat"/>
              </a:rPr>
            </a:br>
            <a:r>
              <a:rPr lang="en-US" sz="2400" b="1">
                <a:solidFill>
                  <a:schemeClr val="accent6"/>
                </a:solidFill>
                <a:latin typeface="Montserrat"/>
              </a:rPr>
              <a:t>   Overview</a:t>
            </a:r>
            <a:endParaRPr lang="en-US" sz="1100">
              <a:solidFill>
                <a:schemeClr val="accent6"/>
              </a:solidFill>
            </a:endParaRPr>
          </a:p>
        </p:txBody>
      </p:sp>
      <p:sp>
        <p:nvSpPr>
          <p:cNvPr id="3" name="Google Shape;424;p34">
            <a:extLst>
              <a:ext uri="{FF2B5EF4-FFF2-40B4-BE49-F238E27FC236}">
                <a16:creationId xmlns:a16="http://schemas.microsoft.com/office/drawing/2014/main" id="{7A8452B7-74CD-AB29-6364-6D191892552C}"/>
              </a:ext>
            </a:extLst>
          </p:cNvPr>
          <p:cNvSpPr/>
          <p:nvPr/>
        </p:nvSpPr>
        <p:spPr>
          <a:xfrm>
            <a:off x="440642" y="-1687242"/>
            <a:ext cx="3256878" cy="1643769"/>
          </a:xfrm>
          <a:custGeom>
            <a:avLst/>
            <a:gdLst>
              <a:gd name="connsiteX0" fmla="*/ 0 w 4338918"/>
              <a:gd name="connsiteY0" fmla="*/ 819345 h 1638689"/>
              <a:gd name="connsiteX1" fmla="*/ 819345 w 4338918"/>
              <a:gd name="connsiteY1" fmla="*/ 0 h 1638689"/>
              <a:gd name="connsiteX2" fmla="*/ 3519574 w 4338918"/>
              <a:gd name="connsiteY2" fmla="*/ 0 h 1638689"/>
              <a:gd name="connsiteX3" fmla="*/ 4338919 w 4338918"/>
              <a:gd name="connsiteY3" fmla="*/ 819345 h 1638689"/>
              <a:gd name="connsiteX4" fmla="*/ 4338918 w 4338918"/>
              <a:gd name="connsiteY4" fmla="*/ 819345 h 1638689"/>
              <a:gd name="connsiteX5" fmla="*/ 3519573 w 4338918"/>
              <a:gd name="connsiteY5" fmla="*/ 1638690 h 1638689"/>
              <a:gd name="connsiteX6" fmla="*/ 819345 w 4338918"/>
              <a:gd name="connsiteY6" fmla="*/ 1638689 h 1638689"/>
              <a:gd name="connsiteX7" fmla="*/ 0 w 4338918"/>
              <a:gd name="connsiteY7" fmla="*/ 819344 h 1638689"/>
              <a:gd name="connsiteX8" fmla="*/ 0 w 4338918"/>
              <a:gd name="connsiteY8" fmla="*/ 819345 h 1638689"/>
              <a:gd name="connsiteX0" fmla="*/ 0 w 4338919"/>
              <a:gd name="connsiteY0" fmla="*/ 819345 h 1638690"/>
              <a:gd name="connsiteX1" fmla="*/ 819345 w 4338919"/>
              <a:gd name="connsiteY1" fmla="*/ 0 h 1638690"/>
              <a:gd name="connsiteX2" fmla="*/ 3519574 w 4338919"/>
              <a:gd name="connsiteY2" fmla="*/ 0 h 1638690"/>
              <a:gd name="connsiteX3" fmla="*/ 4338919 w 4338919"/>
              <a:gd name="connsiteY3" fmla="*/ 819345 h 1638690"/>
              <a:gd name="connsiteX4" fmla="*/ 3256878 w 4338919"/>
              <a:gd name="connsiteY4" fmla="*/ 834585 h 1638690"/>
              <a:gd name="connsiteX5" fmla="*/ 3519573 w 4338919"/>
              <a:gd name="connsiteY5" fmla="*/ 1638690 h 1638690"/>
              <a:gd name="connsiteX6" fmla="*/ 819345 w 4338919"/>
              <a:gd name="connsiteY6" fmla="*/ 1638689 h 1638690"/>
              <a:gd name="connsiteX7" fmla="*/ 0 w 4338919"/>
              <a:gd name="connsiteY7" fmla="*/ 819344 h 1638690"/>
              <a:gd name="connsiteX8" fmla="*/ 0 w 4338919"/>
              <a:gd name="connsiteY8" fmla="*/ 819345 h 1638690"/>
              <a:gd name="connsiteX0" fmla="*/ 0 w 4338919"/>
              <a:gd name="connsiteY0" fmla="*/ 819345 h 1638689"/>
              <a:gd name="connsiteX1" fmla="*/ 819345 w 4338919"/>
              <a:gd name="connsiteY1" fmla="*/ 0 h 1638689"/>
              <a:gd name="connsiteX2" fmla="*/ 3519574 w 4338919"/>
              <a:gd name="connsiteY2" fmla="*/ 0 h 1638689"/>
              <a:gd name="connsiteX3" fmla="*/ 4338919 w 4338919"/>
              <a:gd name="connsiteY3" fmla="*/ 819345 h 1638689"/>
              <a:gd name="connsiteX4" fmla="*/ 3256878 w 4338919"/>
              <a:gd name="connsiteY4" fmla="*/ 834585 h 1638689"/>
              <a:gd name="connsiteX5" fmla="*/ 2864253 w 4338919"/>
              <a:gd name="connsiteY5" fmla="*/ 1623450 h 1638689"/>
              <a:gd name="connsiteX6" fmla="*/ 819345 w 4338919"/>
              <a:gd name="connsiteY6" fmla="*/ 1638689 h 1638689"/>
              <a:gd name="connsiteX7" fmla="*/ 0 w 4338919"/>
              <a:gd name="connsiteY7" fmla="*/ 819344 h 1638689"/>
              <a:gd name="connsiteX8" fmla="*/ 0 w 4338919"/>
              <a:gd name="connsiteY8" fmla="*/ 819345 h 1638689"/>
              <a:gd name="connsiteX0" fmla="*/ 0 w 3671881"/>
              <a:gd name="connsiteY0" fmla="*/ 876545 h 1695889"/>
              <a:gd name="connsiteX1" fmla="*/ 819345 w 3671881"/>
              <a:gd name="connsiteY1" fmla="*/ 57200 h 1695889"/>
              <a:gd name="connsiteX2" fmla="*/ 3519574 w 3671881"/>
              <a:gd name="connsiteY2" fmla="*/ 57200 h 1695889"/>
              <a:gd name="connsiteX3" fmla="*/ 3272119 w 3671881"/>
              <a:gd name="connsiteY3" fmla="*/ 282185 h 1695889"/>
              <a:gd name="connsiteX4" fmla="*/ 3256878 w 3671881"/>
              <a:gd name="connsiteY4" fmla="*/ 891785 h 1695889"/>
              <a:gd name="connsiteX5" fmla="*/ 2864253 w 3671881"/>
              <a:gd name="connsiteY5" fmla="*/ 1680650 h 1695889"/>
              <a:gd name="connsiteX6" fmla="*/ 819345 w 3671881"/>
              <a:gd name="connsiteY6" fmla="*/ 1695889 h 1695889"/>
              <a:gd name="connsiteX7" fmla="*/ 0 w 3671881"/>
              <a:gd name="connsiteY7" fmla="*/ 876544 h 1695889"/>
              <a:gd name="connsiteX8" fmla="*/ 0 w 3671881"/>
              <a:gd name="connsiteY8" fmla="*/ 876545 h 1695889"/>
              <a:gd name="connsiteX0" fmla="*/ 0 w 3272119"/>
              <a:gd name="connsiteY0" fmla="*/ 862103 h 1681447"/>
              <a:gd name="connsiteX1" fmla="*/ 819345 w 3272119"/>
              <a:gd name="connsiteY1" fmla="*/ 42758 h 1681447"/>
              <a:gd name="connsiteX2" fmla="*/ 2711854 w 3272119"/>
              <a:gd name="connsiteY2" fmla="*/ 73238 h 1681447"/>
              <a:gd name="connsiteX3" fmla="*/ 3272119 w 3272119"/>
              <a:gd name="connsiteY3" fmla="*/ 267743 h 1681447"/>
              <a:gd name="connsiteX4" fmla="*/ 3256878 w 3272119"/>
              <a:gd name="connsiteY4" fmla="*/ 877343 h 1681447"/>
              <a:gd name="connsiteX5" fmla="*/ 2864253 w 3272119"/>
              <a:gd name="connsiteY5" fmla="*/ 1666208 h 1681447"/>
              <a:gd name="connsiteX6" fmla="*/ 819345 w 3272119"/>
              <a:gd name="connsiteY6" fmla="*/ 1681447 h 1681447"/>
              <a:gd name="connsiteX7" fmla="*/ 0 w 3272119"/>
              <a:gd name="connsiteY7" fmla="*/ 862102 h 1681447"/>
              <a:gd name="connsiteX8" fmla="*/ 0 w 3272119"/>
              <a:gd name="connsiteY8" fmla="*/ 862103 h 1681447"/>
              <a:gd name="connsiteX0" fmla="*/ 0 w 3272569"/>
              <a:gd name="connsiteY0" fmla="*/ 831065 h 1650409"/>
              <a:gd name="connsiteX1" fmla="*/ 819345 w 3272569"/>
              <a:gd name="connsiteY1" fmla="*/ 11720 h 1650409"/>
              <a:gd name="connsiteX2" fmla="*/ 2711854 w 3272569"/>
              <a:gd name="connsiteY2" fmla="*/ 42200 h 1650409"/>
              <a:gd name="connsiteX3" fmla="*/ 3272119 w 3272569"/>
              <a:gd name="connsiteY3" fmla="*/ 236705 h 1650409"/>
              <a:gd name="connsiteX4" fmla="*/ 3256878 w 3272569"/>
              <a:gd name="connsiteY4" fmla="*/ 846305 h 1650409"/>
              <a:gd name="connsiteX5" fmla="*/ 2864253 w 3272569"/>
              <a:gd name="connsiteY5" fmla="*/ 1635170 h 1650409"/>
              <a:gd name="connsiteX6" fmla="*/ 819345 w 3272569"/>
              <a:gd name="connsiteY6" fmla="*/ 1650409 h 1650409"/>
              <a:gd name="connsiteX7" fmla="*/ 0 w 3272569"/>
              <a:gd name="connsiteY7" fmla="*/ 831064 h 1650409"/>
              <a:gd name="connsiteX8" fmla="*/ 0 w 3272569"/>
              <a:gd name="connsiteY8" fmla="*/ 831065 h 1650409"/>
              <a:gd name="connsiteX0" fmla="*/ 0 w 3272119"/>
              <a:gd name="connsiteY0" fmla="*/ 819345 h 1638689"/>
              <a:gd name="connsiteX1" fmla="*/ 819345 w 3272119"/>
              <a:gd name="connsiteY1" fmla="*/ 0 h 1638689"/>
              <a:gd name="connsiteX2" fmla="*/ 2711854 w 3272119"/>
              <a:gd name="connsiteY2" fmla="*/ 30480 h 1638689"/>
              <a:gd name="connsiteX3" fmla="*/ 3272119 w 3272119"/>
              <a:gd name="connsiteY3" fmla="*/ 224985 h 1638689"/>
              <a:gd name="connsiteX4" fmla="*/ 3256878 w 3272119"/>
              <a:gd name="connsiteY4" fmla="*/ 834585 h 1638689"/>
              <a:gd name="connsiteX5" fmla="*/ 2864253 w 3272119"/>
              <a:gd name="connsiteY5" fmla="*/ 1623450 h 1638689"/>
              <a:gd name="connsiteX6" fmla="*/ 819345 w 3272119"/>
              <a:gd name="connsiteY6" fmla="*/ 1638689 h 1638689"/>
              <a:gd name="connsiteX7" fmla="*/ 0 w 3272119"/>
              <a:gd name="connsiteY7" fmla="*/ 819344 h 1638689"/>
              <a:gd name="connsiteX8" fmla="*/ 0 w 3272119"/>
              <a:gd name="connsiteY8" fmla="*/ 819345 h 1638689"/>
              <a:gd name="connsiteX0" fmla="*/ 3256878 w 3363559"/>
              <a:gd name="connsiteY0" fmla="*/ 834585 h 1638689"/>
              <a:gd name="connsiteX1" fmla="*/ 2864253 w 3363559"/>
              <a:gd name="connsiteY1" fmla="*/ 1623450 h 1638689"/>
              <a:gd name="connsiteX2" fmla="*/ 819345 w 3363559"/>
              <a:gd name="connsiteY2" fmla="*/ 1638689 h 1638689"/>
              <a:gd name="connsiteX3" fmla="*/ 0 w 3363559"/>
              <a:gd name="connsiteY3" fmla="*/ 819344 h 1638689"/>
              <a:gd name="connsiteX4" fmla="*/ 0 w 3363559"/>
              <a:gd name="connsiteY4" fmla="*/ 819345 h 1638689"/>
              <a:gd name="connsiteX5" fmla="*/ 819345 w 3363559"/>
              <a:gd name="connsiteY5" fmla="*/ 0 h 1638689"/>
              <a:gd name="connsiteX6" fmla="*/ 2711854 w 3363559"/>
              <a:gd name="connsiteY6" fmla="*/ 30480 h 1638689"/>
              <a:gd name="connsiteX7" fmla="*/ 3363559 w 3363559"/>
              <a:gd name="connsiteY7" fmla="*/ 31642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6878"/>
              <a:gd name="connsiteY0" fmla="*/ 834585 h 1638689"/>
              <a:gd name="connsiteX1" fmla="*/ 2864253 w 3256878"/>
              <a:gd name="connsiteY1" fmla="*/ 162345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33823 w 3256878"/>
              <a:gd name="connsiteY1" fmla="*/ 161964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41443 w 3256878"/>
              <a:gd name="connsiteY1" fmla="*/ 163488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31945 h 164376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1465 h 164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878" h="1643769">
                <a:moveTo>
                  <a:pt x="3256878" y="839665"/>
                </a:moveTo>
                <a:lnTo>
                  <a:pt x="3241443" y="1639960"/>
                </a:lnTo>
                <a:lnTo>
                  <a:pt x="819345" y="1643769"/>
                </a:lnTo>
                <a:cubicBezTo>
                  <a:pt x="366833" y="1643769"/>
                  <a:pt x="0" y="1276936"/>
                  <a:pt x="0" y="824424"/>
                </a:cubicBezTo>
                <a:lnTo>
                  <a:pt x="0" y="824425"/>
                </a:lnTo>
                <a:cubicBezTo>
                  <a:pt x="0" y="371913"/>
                  <a:pt x="366833" y="5080"/>
                  <a:pt x="819345" y="5080"/>
                </a:cubicBezTo>
                <a:lnTo>
                  <a:pt x="2711854" y="0"/>
                </a:lnTo>
                <a:lnTo>
                  <a:pt x="3245449" y="1465"/>
                </a:lnTo>
              </a:path>
            </a:pathLst>
          </a:custGeom>
          <a:solidFill>
            <a:schemeClr val="tx1"/>
          </a:solidFill>
          <a:ln>
            <a:noFill/>
          </a:ln>
        </p:spPr>
        <p:txBody>
          <a:bodyPr spcFirstLastPara="1" wrap="square" lIns="91425" tIns="91425" rIns="91425" bIns="91425" anchor="ctr" anchorCtr="0">
            <a:noAutofit/>
          </a:bodyPr>
          <a:lstStyle/>
          <a:p>
            <a:pPr algn="ctr"/>
            <a:r>
              <a:rPr lang="en-US" sz="2800" b="1">
                <a:solidFill>
                  <a:schemeClr val="accent6"/>
                </a:solidFill>
                <a:latin typeface="Montserrat"/>
              </a:rPr>
              <a:t>Use Case </a:t>
            </a:r>
            <a:br>
              <a:rPr lang="en-US" sz="2800" b="1">
                <a:solidFill>
                  <a:schemeClr val="accent6"/>
                </a:solidFill>
                <a:latin typeface="Montserrat"/>
              </a:rPr>
            </a:br>
            <a:r>
              <a:rPr lang="en-US" sz="2800" b="1">
                <a:solidFill>
                  <a:schemeClr val="accent6"/>
                </a:solidFill>
                <a:latin typeface="Montserrat"/>
              </a:rPr>
              <a:t>Diagram</a:t>
            </a:r>
            <a:endParaRPr lang="en-US" sz="1200">
              <a:solidFill>
                <a:schemeClr val="accent6"/>
              </a:solidFill>
            </a:endParaRPr>
          </a:p>
        </p:txBody>
      </p:sp>
      <p:pic>
        <p:nvPicPr>
          <p:cNvPr id="8" name="Picture 7" descr="A diagram of a fitness plan&#10;&#10;AI-generated content may be incorrect.">
            <a:extLst>
              <a:ext uri="{FF2B5EF4-FFF2-40B4-BE49-F238E27FC236}">
                <a16:creationId xmlns:a16="http://schemas.microsoft.com/office/drawing/2014/main" id="{E35930D2-9358-04F4-B2B3-54F43BAD634D}"/>
              </a:ext>
            </a:extLst>
          </p:cNvPr>
          <p:cNvPicPr>
            <a:picLocks noChangeAspect="1"/>
          </p:cNvPicPr>
          <p:nvPr/>
        </p:nvPicPr>
        <p:blipFill>
          <a:blip r:embed="rId3"/>
          <a:stretch>
            <a:fillRect/>
          </a:stretch>
        </p:blipFill>
        <p:spPr>
          <a:xfrm>
            <a:off x="3697520" y="11572"/>
            <a:ext cx="5195520" cy="5143500"/>
          </a:xfrm>
          <a:prstGeom prst="rect">
            <a:avLst/>
          </a:prstGeom>
        </p:spPr>
      </p:pic>
      <p:sp>
        <p:nvSpPr>
          <p:cNvPr id="2" name="Rectangle 1">
            <a:extLst>
              <a:ext uri="{FF2B5EF4-FFF2-40B4-BE49-F238E27FC236}">
                <a16:creationId xmlns:a16="http://schemas.microsoft.com/office/drawing/2014/main" id="{6F8B15E8-2B8F-22DA-40AB-F70DB53DD296}"/>
              </a:ext>
            </a:extLst>
          </p:cNvPr>
          <p:cNvSpPr/>
          <p:nvPr/>
        </p:nvSpPr>
        <p:spPr>
          <a:xfrm>
            <a:off x="8239026" y="3906866"/>
            <a:ext cx="657205" cy="3257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Landmark Detection Model</a:t>
            </a:r>
            <a:endParaRPr lang="en-MY" sz="700">
              <a:solidFill>
                <a:schemeClr val="tx1"/>
              </a:solidFill>
            </a:endParaRPr>
          </a:p>
        </p:txBody>
      </p:sp>
      <p:sp>
        <p:nvSpPr>
          <p:cNvPr id="5" name="Rectangle 4">
            <a:extLst>
              <a:ext uri="{FF2B5EF4-FFF2-40B4-BE49-F238E27FC236}">
                <a16:creationId xmlns:a16="http://schemas.microsoft.com/office/drawing/2014/main" id="{61D725EA-8A5F-218C-BA23-E3CA6BB2A494}"/>
              </a:ext>
            </a:extLst>
          </p:cNvPr>
          <p:cNvSpPr/>
          <p:nvPr/>
        </p:nvSpPr>
        <p:spPr>
          <a:xfrm>
            <a:off x="8227596" y="4649817"/>
            <a:ext cx="665444" cy="3069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tx1"/>
                </a:solidFill>
              </a:rPr>
              <a:t>Workout Pose Classification AI Model</a:t>
            </a:r>
            <a:endParaRPr lang="en-MY" sz="600">
              <a:solidFill>
                <a:schemeClr val="tx1"/>
              </a:solidFill>
            </a:endParaRPr>
          </a:p>
        </p:txBody>
      </p:sp>
      <p:pic>
        <p:nvPicPr>
          <p:cNvPr id="10" name="Picture 9" descr="A cartoon duck lifting weights&#10;&#10;AI-generated content may be incorrect.">
            <a:extLst>
              <a:ext uri="{FF2B5EF4-FFF2-40B4-BE49-F238E27FC236}">
                <a16:creationId xmlns:a16="http://schemas.microsoft.com/office/drawing/2014/main" id="{1279E10E-DCF2-2F6F-0B4B-5220B153CC90}"/>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491152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FF23A6AD-355B-C1A8-CDD4-6E8B30CE6D5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75E423F-8A26-9C31-7E60-D602153CCF2D}"/>
              </a:ext>
            </a:extLst>
          </p:cNvPr>
          <p:cNvSpPr/>
          <p:nvPr/>
        </p:nvSpPr>
        <p:spPr>
          <a:xfrm>
            <a:off x="100739" y="23683"/>
            <a:ext cx="821410" cy="534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
        <p:nvSpPr>
          <p:cNvPr id="17" name="Google Shape;424;p34">
            <a:extLst>
              <a:ext uri="{FF2B5EF4-FFF2-40B4-BE49-F238E27FC236}">
                <a16:creationId xmlns:a16="http://schemas.microsoft.com/office/drawing/2014/main" id="{A056578C-CB49-85FD-53EB-633E27DF0961}"/>
              </a:ext>
            </a:extLst>
          </p:cNvPr>
          <p:cNvSpPr/>
          <p:nvPr/>
        </p:nvSpPr>
        <p:spPr>
          <a:xfrm>
            <a:off x="410706" y="0"/>
            <a:ext cx="3286814" cy="5143500"/>
          </a:xfrm>
          <a:custGeom>
            <a:avLst/>
            <a:gdLst>
              <a:gd name="connsiteX0" fmla="*/ 0 w 4338918"/>
              <a:gd name="connsiteY0" fmla="*/ 819345 h 1638689"/>
              <a:gd name="connsiteX1" fmla="*/ 819345 w 4338918"/>
              <a:gd name="connsiteY1" fmla="*/ 0 h 1638689"/>
              <a:gd name="connsiteX2" fmla="*/ 3519574 w 4338918"/>
              <a:gd name="connsiteY2" fmla="*/ 0 h 1638689"/>
              <a:gd name="connsiteX3" fmla="*/ 4338919 w 4338918"/>
              <a:gd name="connsiteY3" fmla="*/ 819345 h 1638689"/>
              <a:gd name="connsiteX4" fmla="*/ 4338918 w 4338918"/>
              <a:gd name="connsiteY4" fmla="*/ 819345 h 1638689"/>
              <a:gd name="connsiteX5" fmla="*/ 3519573 w 4338918"/>
              <a:gd name="connsiteY5" fmla="*/ 1638690 h 1638689"/>
              <a:gd name="connsiteX6" fmla="*/ 819345 w 4338918"/>
              <a:gd name="connsiteY6" fmla="*/ 1638689 h 1638689"/>
              <a:gd name="connsiteX7" fmla="*/ 0 w 4338918"/>
              <a:gd name="connsiteY7" fmla="*/ 819344 h 1638689"/>
              <a:gd name="connsiteX8" fmla="*/ 0 w 4338918"/>
              <a:gd name="connsiteY8" fmla="*/ 819345 h 1638689"/>
              <a:gd name="connsiteX0" fmla="*/ 0 w 4338919"/>
              <a:gd name="connsiteY0" fmla="*/ 819345 h 1638690"/>
              <a:gd name="connsiteX1" fmla="*/ 819345 w 4338919"/>
              <a:gd name="connsiteY1" fmla="*/ 0 h 1638690"/>
              <a:gd name="connsiteX2" fmla="*/ 3519574 w 4338919"/>
              <a:gd name="connsiteY2" fmla="*/ 0 h 1638690"/>
              <a:gd name="connsiteX3" fmla="*/ 4338919 w 4338919"/>
              <a:gd name="connsiteY3" fmla="*/ 819345 h 1638690"/>
              <a:gd name="connsiteX4" fmla="*/ 3256878 w 4338919"/>
              <a:gd name="connsiteY4" fmla="*/ 834585 h 1638690"/>
              <a:gd name="connsiteX5" fmla="*/ 3519573 w 4338919"/>
              <a:gd name="connsiteY5" fmla="*/ 1638690 h 1638690"/>
              <a:gd name="connsiteX6" fmla="*/ 819345 w 4338919"/>
              <a:gd name="connsiteY6" fmla="*/ 1638689 h 1638690"/>
              <a:gd name="connsiteX7" fmla="*/ 0 w 4338919"/>
              <a:gd name="connsiteY7" fmla="*/ 819344 h 1638690"/>
              <a:gd name="connsiteX8" fmla="*/ 0 w 4338919"/>
              <a:gd name="connsiteY8" fmla="*/ 819345 h 1638690"/>
              <a:gd name="connsiteX0" fmla="*/ 0 w 4338919"/>
              <a:gd name="connsiteY0" fmla="*/ 819345 h 1638689"/>
              <a:gd name="connsiteX1" fmla="*/ 819345 w 4338919"/>
              <a:gd name="connsiteY1" fmla="*/ 0 h 1638689"/>
              <a:gd name="connsiteX2" fmla="*/ 3519574 w 4338919"/>
              <a:gd name="connsiteY2" fmla="*/ 0 h 1638689"/>
              <a:gd name="connsiteX3" fmla="*/ 4338919 w 4338919"/>
              <a:gd name="connsiteY3" fmla="*/ 819345 h 1638689"/>
              <a:gd name="connsiteX4" fmla="*/ 3256878 w 4338919"/>
              <a:gd name="connsiteY4" fmla="*/ 834585 h 1638689"/>
              <a:gd name="connsiteX5" fmla="*/ 2864253 w 4338919"/>
              <a:gd name="connsiteY5" fmla="*/ 1623450 h 1638689"/>
              <a:gd name="connsiteX6" fmla="*/ 819345 w 4338919"/>
              <a:gd name="connsiteY6" fmla="*/ 1638689 h 1638689"/>
              <a:gd name="connsiteX7" fmla="*/ 0 w 4338919"/>
              <a:gd name="connsiteY7" fmla="*/ 819344 h 1638689"/>
              <a:gd name="connsiteX8" fmla="*/ 0 w 4338919"/>
              <a:gd name="connsiteY8" fmla="*/ 819345 h 1638689"/>
              <a:gd name="connsiteX0" fmla="*/ 0 w 3671881"/>
              <a:gd name="connsiteY0" fmla="*/ 876545 h 1695889"/>
              <a:gd name="connsiteX1" fmla="*/ 819345 w 3671881"/>
              <a:gd name="connsiteY1" fmla="*/ 57200 h 1695889"/>
              <a:gd name="connsiteX2" fmla="*/ 3519574 w 3671881"/>
              <a:gd name="connsiteY2" fmla="*/ 57200 h 1695889"/>
              <a:gd name="connsiteX3" fmla="*/ 3272119 w 3671881"/>
              <a:gd name="connsiteY3" fmla="*/ 282185 h 1695889"/>
              <a:gd name="connsiteX4" fmla="*/ 3256878 w 3671881"/>
              <a:gd name="connsiteY4" fmla="*/ 891785 h 1695889"/>
              <a:gd name="connsiteX5" fmla="*/ 2864253 w 3671881"/>
              <a:gd name="connsiteY5" fmla="*/ 1680650 h 1695889"/>
              <a:gd name="connsiteX6" fmla="*/ 819345 w 3671881"/>
              <a:gd name="connsiteY6" fmla="*/ 1695889 h 1695889"/>
              <a:gd name="connsiteX7" fmla="*/ 0 w 3671881"/>
              <a:gd name="connsiteY7" fmla="*/ 876544 h 1695889"/>
              <a:gd name="connsiteX8" fmla="*/ 0 w 3671881"/>
              <a:gd name="connsiteY8" fmla="*/ 876545 h 1695889"/>
              <a:gd name="connsiteX0" fmla="*/ 0 w 3272119"/>
              <a:gd name="connsiteY0" fmla="*/ 862103 h 1681447"/>
              <a:gd name="connsiteX1" fmla="*/ 819345 w 3272119"/>
              <a:gd name="connsiteY1" fmla="*/ 42758 h 1681447"/>
              <a:gd name="connsiteX2" fmla="*/ 2711854 w 3272119"/>
              <a:gd name="connsiteY2" fmla="*/ 73238 h 1681447"/>
              <a:gd name="connsiteX3" fmla="*/ 3272119 w 3272119"/>
              <a:gd name="connsiteY3" fmla="*/ 267743 h 1681447"/>
              <a:gd name="connsiteX4" fmla="*/ 3256878 w 3272119"/>
              <a:gd name="connsiteY4" fmla="*/ 877343 h 1681447"/>
              <a:gd name="connsiteX5" fmla="*/ 2864253 w 3272119"/>
              <a:gd name="connsiteY5" fmla="*/ 1666208 h 1681447"/>
              <a:gd name="connsiteX6" fmla="*/ 819345 w 3272119"/>
              <a:gd name="connsiteY6" fmla="*/ 1681447 h 1681447"/>
              <a:gd name="connsiteX7" fmla="*/ 0 w 3272119"/>
              <a:gd name="connsiteY7" fmla="*/ 862102 h 1681447"/>
              <a:gd name="connsiteX8" fmla="*/ 0 w 3272119"/>
              <a:gd name="connsiteY8" fmla="*/ 862103 h 1681447"/>
              <a:gd name="connsiteX0" fmla="*/ 0 w 3272569"/>
              <a:gd name="connsiteY0" fmla="*/ 831065 h 1650409"/>
              <a:gd name="connsiteX1" fmla="*/ 819345 w 3272569"/>
              <a:gd name="connsiteY1" fmla="*/ 11720 h 1650409"/>
              <a:gd name="connsiteX2" fmla="*/ 2711854 w 3272569"/>
              <a:gd name="connsiteY2" fmla="*/ 42200 h 1650409"/>
              <a:gd name="connsiteX3" fmla="*/ 3272119 w 3272569"/>
              <a:gd name="connsiteY3" fmla="*/ 236705 h 1650409"/>
              <a:gd name="connsiteX4" fmla="*/ 3256878 w 3272569"/>
              <a:gd name="connsiteY4" fmla="*/ 846305 h 1650409"/>
              <a:gd name="connsiteX5" fmla="*/ 2864253 w 3272569"/>
              <a:gd name="connsiteY5" fmla="*/ 1635170 h 1650409"/>
              <a:gd name="connsiteX6" fmla="*/ 819345 w 3272569"/>
              <a:gd name="connsiteY6" fmla="*/ 1650409 h 1650409"/>
              <a:gd name="connsiteX7" fmla="*/ 0 w 3272569"/>
              <a:gd name="connsiteY7" fmla="*/ 831064 h 1650409"/>
              <a:gd name="connsiteX8" fmla="*/ 0 w 3272569"/>
              <a:gd name="connsiteY8" fmla="*/ 831065 h 1650409"/>
              <a:gd name="connsiteX0" fmla="*/ 0 w 3272119"/>
              <a:gd name="connsiteY0" fmla="*/ 819345 h 1638689"/>
              <a:gd name="connsiteX1" fmla="*/ 819345 w 3272119"/>
              <a:gd name="connsiteY1" fmla="*/ 0 h 1638689"/>
              <a:gd name="connsiteX2" fmla="*/ 2711854 w 3272119"/>
              <a:gd name="connsiteY2" fmla="*/ 30480 h 1638689"/>
              <a:gd name="connsiteX3" fmla="*/ 3272119 w 3272119"/>
              <a:gd name="connsiteY3" fmla="*/ 224985 h 1638689"/>
              <a:gd name="connsiteX4" fmla="*/ 3256878 w 3272119"/>
              <a:gd name="connsiteY4" fmla="*/ 834585 h 1638689"/>
              <a:gd name="connsiteX5" fmla="*/ 2864253 w 3272119"/>
              <a:gd name="connsiteY5" fmla="*/ 1623450 h 1638689"/>
              <a:gd name="connsiteX6" fmla="*/ 819345 w 3272119"/>
              <a:gd name="connsiteY6" fmla="*/ 1638689 h 1638689"/>
              <a:gd name="connsiteX7" fmla="*/ 0 w 3272119"/>
              <a:gd name="connsiteY7" fmla="*/ 819344 h 1638689"/>
              <a:gd name="connsiteX8" fmla="*/ 0 w 3272119"/>
              <a:gd name="connsiteY8" fmla="*/ 819345 h 1638689"/>
              <a:gd name="connsiteX0" fmla="*/ 3256878 w 3363559"/>
              <a:gd name="connsiteY0" fmla="*/ 834585 h 1638689"/>
              <a:gd name="connsiteX1" fmla="*/ 2864253 w 3363559"/>
              <a:gd name="connsiteY1" fmla="*/ 1623450 h 1638689"/>
              <a:gd name="connsiteX2" fmla="*/ 819345 w 3363559"/>
              <a:gd name="connsiteY2" fmla="*/ 1638689 h 1638689"/>
              <a:gd name="connsiteX3" fmla="*/ 0 w 3363559"/>
              <a:gd name="connsiteY3" fmla="*/ 819344 h 1638689"/>
              <a:gd name="connsiteX4" fmla="*/ 0 w 3363559"/>
              <a:gd name="connsiteY4" fmla="*/ 819345 h 1638689"/>
              <a:gd name="connsiteX5" fmla="*/ 819345 w 3363559"/>
              <a:gd name="connsiteY5" fmla="*/ 0 h 1638689"/>
              <a:gd name="connsiteX6" fmla="*/ 2711854 w 3363559"/>
              <a:gd name="connsiteY6" fmla="*/ 30480 h 1638689"/>
              <a:gd name="connsiteX7" fmla="*/ 3363559 w 3363559"/>
              <a:gd name="connsiteY7" fmla="*/ 31642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6878"/>
              <a:gd name="connsiteY0" fmla="*/ 834585 h 1638689"/>
              <a:gd name="connsiteX1" fmla="*/ 2864253 w 3256878"/>
              <a:gd name="connsiteY1" fmla="*/ 162345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33823 w 3256878"/>
              <a:gd name="connsiteY1" fmla="*/ 161964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41443 w 3256878"/>
              <a:gd name="connsiteY1" fmla="*/ 163488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31945 h 164376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1465 h 164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878" h="1643769">
                <a:moveTo>
                  <a:pt x="3256878" y="839665"/>
                </a:moveTo>
                <a:lnTo>
                  <a:pt x="3241443" y="1639960"/>
                </a:lnTo>
                <a:lnTo>
                  <a:pt x="819345" y="1643769"/>
                </a:lnTo>
                <a:cubicBezTo>
                  <a:pt x="366833" y="1643769"/>
                  <a:pt x="0" y="1276936"/>
                  <a:pt x="0" y="824424"/>
                </a:cubicBezTo>
                <a:lnTo>
                  <a:pt x="0" y="824425"/>
                </a:lnTo>
                <a:cubicBezTo>
                  <a:pt x="0" y="371913"/>
                  <a:pt x="366833" y="5080"/>
                  <a:pt x="819345" y="5080"/>
                </a:cubicBezTo>
                <a:lnTo>
                  <a:pt x="2711854" y="0"/>
                </a:lnTo>
                <a:lnTo>
                  <a:pt x="3245449" y="1465"/>
                </a:lnTo>
              </a:path>
            </a:pathLst>
          </a:custGeom>
          <a:solidFill>
            <a:srgbClr val="2AA4C0"/>
          </a:solidFill>
          <a:ln>
            <a:noFill/>
          </a:ln>
        </p:spPr>
        <p:txBody>
          <a:bodyPr spcFirstLastPara="1" wrap="square" lIns="91425" tIns="91425" rIns="91425" bIns="91425" anchor="ctr" anchorCtr="0">
            <a:noAutofit/>
          </a:bodyPr>
          <a:lstStyle/>
          <a:p>
            <a:pPr algn="ctr"/>
            <a:r>
              <a:rPr lang="en-US" sz="2400" b="1" dirty="0">
                <a:solidFill>
                  <a:schemeClr val="accent6"/>
                </a:solidFill>
                <a:latin typeface="Montserrat"/>
              </a:rPr>
              <a:t>   Key </a:t>
            </a:r>
            <a:br>
              <a:rPr lang="en-US" sz="2400" b="1">
                <a:solidFill>
                  <a:schemeClr val="accent6"/>
                </a:solidFill>
                <a:latin typeface="Montserrat"/>
              </a:rPr>
            </a:br>
            <a:r>
              <a:rPr lang="en-US" sz="2400" b="1" dirty="0">
                <a:solidFill>
                  <a:schemeClr val="accent6"/>
                </a:solidFill>
                <a:latin typeface="Montserrat"/>
              </a:rPr>
              <a:t>   Functionalities   </a:t>
            </a:r>
            <a:br>
              <a:rPr lang="en-US" sz="2400" b="1">
                <a:solidFill>
                  <a:schemeClr val="accent6"/>
                </a:solidFill>
                <a:latin typeface="Montserrat"/>
              </a:rPr>
            </a:br>
            <a:r>
              <a:rPr lang="en-US" sz="2400" b="1" dirty="0">
                <a:solidFill>
                  <a:schemeClr val="accent6"/>
                </a:solidFill>
                <a:latin typeface="Montserrat"/>
              </a:rPr>
              <a:t>   Overview</a:t>
            </a:r>
          </a:p>
          <a:p>
            <a:pPr algn="ctr"/>
            <a:endParaRPr lang="en-US" b="1">
              <a:solidFill>
                <a:schemeClr val="accent6"/>
              </a:solidFill>
              <a:latin typeface="Montserrat"/>
            </a:endParaRPr>
          </a:p>
          <a:p>
            <a:pPr algn="ctr"/>
            <a:endParaRPr lang="en-US" sz="2400" b="1">
              <a:solidFill>
                <a:schemeClr val="accent6"/>
              </a:solidFill>
              <a:latin typeface="Montserrat"/>
            </a:endParaRPr>
          </a:p>
          <a:p>
            <a:pPr algn="ctr"/>
            <a:endParaRPr lang="en-US" sz="2400" b="1">
              <a:solidFill>
                <a:schemeClr val="accent6"/>
              </a:solidFill>
              <a:latin typeface="Montserrat"/>
            </a:endParaRPr>
          </a:p>
          <a:p>
            <a:pPr algn="ctr"/>
            <a:endParaRPr lang="en-US" sz="2400" b="1">
              <a:solidFill>
                <a:schemeClr val="accent6"/>
              </a:solidFill>
              <a:latin typeface="Montserrat"/>
            </a:endParaRPr>
          </a:p>
          <a:p>
            <a:pPr algn="ctr"/>
            <a:endParaRPr lang="en-US" sz="2400" b="1">
              <a:solidFill>
                <a:schemeClr val="accent6"/>
              </a:solidFill>
              <a:latin typeface="Montserrat"/>
            </a:endParaRPr>
          </a:p>
          <a:p>
            <a:pPr algn="ctr"/>
            <a:endParaRPr lang="en-US" sz="2400" b="1">
              <a:solidFill>
                <a:schemeClr val="accent6"/>
              </a:solidFill>
              <a:latin typeface="Montserrat"/>
            </a:endParaRPr>
          </a:p>
          <a:p>
            <a:pPr algn="ctr"/>
            <a:endParaRPr lang="en-US" sz="2400" b="1">
              <a:solidFill>
                <a:schemeClr val="accent6"/>
              </a:solidFill>
              <a:latin typeface="Montserrat"/>
            </a:endParaRPr>
          </a:p>
          <a:p>
            <a:pPr algn="ctr"/>
            <a:endParaRPr lang="en-US" sz="2400" b="1">
              <a:solidFill>
                <a:schemeClr val="accent6"/>
              </a:solidFill>
              <a:latin typeface="Montserrat"/>
            </a:endParaRPr>
          </a:p>
          <a:p>
            <a:pPr algn="ctr"/>
            <a:endParaRPr lang="en-US" sz="2400" b="1">
              <a:solidFill>
                <a:schemeClr val="accent6"/>
              </a:solidFill>
              <a:latin typeface="Montserrat"/>
            </a:endParaRPr>
          </a:p>
        </p:txBody>
      </p:sp>
      <p:sp>
        <p:nvSpPr>
          <p:cNvPr id="5" name="Rectangle: Rounded Corners 4">
            <a:extLst>
              <a:ext uri="{FF2B5EF4-FFF2-40B4-BE49-F238E27FC236}">
                <a16:creationId xmlns:a16="http://schemas.microsoft.com/office/drawing/2014/main" id="{5059C968-E05E-B5E9-08A8-227D883A0377}"/>
              </a:ext>
            </a:extLst>
          </p:cNvPr>
          <p:cNvSpPr/>
          <p:nvPr/>
        </p:nvSpPr>
        <p:spPr>
          <a:xfrm>
            <a:off x="966656" y="1727326"/>
            <a:ext cx="2289534" cy="652884"/>
          </a:xfrm>
          <a:prstGeom prst="roundRect">
            <a:avLst/>
          </a:prstGeom>
          <a:solidFill>
            <a:srgbClr val="FFC99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MY" sz="1300" b="1" dirty="0">
                <a:solidFill>
                  <a:schemeClr val="tx1"/>
                </a:solidFill>
                <a:latin typeface="Montserrat" panose="00000500000000000000" pitchFamily="2" charset="0"/>
              </a:rPr>
              <a:t>USER ACCOUNT MANAGEMENT</a:t>
            </a:r>
          </a:p>
        </p:txBody>
      </p:sp>
      <p:sp>
        <p:nvSpPr>
          <p:cNvPr id="13" name="Rectangle: Rounded Corners 12">
            <a:extLst>
              <a:ext uri="{FF2B5EF4-FFF2-40B4-BE49-F238E27FC236}">
                <a16:creationId xmlns:a16="http://schemas.microsoft.com/office/drawing/2014/main" id="{9A1F32A8-B59E-A01D-AAA1-6E077C39A1EA}"/>
              </a:ext>
            </a:extLst>
          </p:cNvPr>
          <p:cNvSpPr/>
          <p:nvPr/>
        </p:nvSpPr>
        <p:spPr>
          <a:xfrm>
            <a:off x="978229" y="2437539"/>
            <a:ext cx="2289534" cy="678383"/>
          </a:xfrm>
          <a:prstGeom prst="roundRect">
            <a:avLst/>
          </a:prstGeom>
          <a:solidFill>
            <a:srgbClr val="C2D9F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4" algn="ctr">
              <a:spcAft>
                <a:spcPts val="1200"/>
              </a:spcAft>
            </a:pPr>
            <a:r>
              <a:rPr lang="en-MY" sz="1300" b="1" dirty="0">
                <a:solidFill>
                  <a:sysClr val="windowText" lastClr="000000"/>
                </a:solidFill>
                <a:latin typeface="Montserrat" panose="00000500000000000000" pitchFamily="2" charset="0"/>
              </a:rPr>
              <a:t>FITNESS PLAN PERSONALISATION</a:t>
            </a:r>
          </a:p>
        </p:txBody>
      </p:sp>
      <p:sp>
        <p:nvSpPr>
          <p:cNvPr id="14" name="Rectangle: Rounded Corners 13">
            <a:extLst>
              <a:ext uri="{FF2B5EF4-FFF2-40B4-BE49-F238E27FC236}">
                <a16:creationId xmlns:a16="http://schemas.microsoft.com/office/drawing/2014/main" id="{93B1D2B5-34A0-72FD-5BCD-E6C757B75EF7}"/>
              </a:ext>
            </a:extLst>
          </p:cNvPr>
          <p:cNvSpPr/>
          <p:nvPr/>
        </p:nvSpPr>
        <p:spPr>
          <a:xfrm>
            <a:off x="978229" y="3176786"/>
            <a:ext cx="2289534" cy="652884"/>
          </a:xfrm>
          <a:prstGeom prst="roundRect">
            <a:avLst/>
          </a:prstGeom>
          <a:solidFill>
            <a:srgbClr val="BFDCBE"/>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R="0" lvl="4" algn="ctr" defTabSz="914400" rtl="0" eaLnBrk="1" fontAlgn="auto" latinLnBrk="0" hangingPunct="1">
              <a:lnSpc>
                <a:spcPct val="100000"/>
              </a:lnSpc>
              <a:spcBef>
                <a:spcPts val="0"/>
              </a:spcBef>
              <a:spcAft>
                <a:spcPts val="1200"/>
              </a:spcAft>
              <a:buClr>
                <a:srgbClr val="000000"/>
              </a:buClr>
              <a:buSzTx/>
              <a:tabLst/>
              <a:defRPr/>
            </a:pPr>
            <a:r>
              <a:rPr kumimoji="0" lang="en-MY" sz="1300" b="1" i="0" u="none" strike="noStrike" kern="0" cap="none" spc="0" normalizeH="0" baseline="0" noProof="0" dirty="0">
                <a:ln>
                  <a:noFill/>
                </a:ln>
                <a:solidFill>
                  <a:sysClr val="windowText" lastClr="000000"/>
                </a:solidFill>
                <a:effectLst/>
                <a:uLnTx/>
                <a:uFillTx/>
                <a:latin typeface="Montserrat" panose="00000500000000000000" pitchFamily="2" charset="0"/>
                <a:cs typeface="Arial"/>
                <a:sym typeface="Arial"/>
              </a:rPr>
              <a:t>WORKOUT</a:t>
            </a:r>
            <a:br>
              <a:rPr kumimoji="0" lang="en-MY" sz="1300" b="1" i="0" u="none" strike="noStrike" kern="0" cap="none" spc="0" normalizeH="0" baseline="0" noProof="0">
                <a:ln>
                  <a:noFill/>
                </a:ln>
                <a:solidFill>
                  <a:sysClr val="windowText" lastClr="000000"/>
                </a:solidFill>
                <a:effectLst/>
                <a:uLnTx/>
                <a:uFillTx/>
                <a:latin typeface="Montserrat" panose="00000500000000000000" pitchFamily="2" charset="0"/>
                <a:cs typeface="Arial"/>
                <a:sym typeface="Arial"/>
              </a:rPr>
            </a:br>
            <a:r>
              <a:rPr kumimoji="0" lang="en-MY" sz="1300" b="1" i="0" u="none" strike="noStrike" kern="0" cap="none" spc="0" normalizeH="0" baseline="0" noProof="0" dirty="0">
                <a:ln>
                  <a:noFill/>
                </a:ln>
                <a:solidFill>
                  <a:sysClr val="windowText" lastClr="000000"/>
                </a:solidFill>
                <a:effectLst/>
                <a:uLnTx/>
                <a:uFillTx/>
                <a:latin typeface="Montserrat" panose="00000500000000000000" pitchFamily="2" charset="0"/>
                <a:cs typeface="Arial"/>
                <a:sym typeface="Arial"/>
              </a:rPr>
              <a:t>VERIFICATION</a:t>
            </a:r>
          </a:p>
        </p:txBody>
      </p:sp>
      <p:sp>
        <p:nvSpPr>
          <p:cNvPr id="15" name="Rectangle: Rounded Corners 14">
            <a:extLst>
              <a:ext uri="{FF2B5EF4-FFF2-40B4-BE49-F238E27FC236}">
                <a16:creationId xmlns:a16="http://schemas.microsoft.com/office/drawing/2014/main" id="{EE21C6C0-1F7B-3949-033A-B1CDA13CB561}"/>
              </a:ext>
            </a:extLst>
          </p:cNvPr>
          <p:cNvSpPr/>
          <p:nvPr/>
        </p:nvSpPr>
        <p:spPr>
          <a:xfrm>
            <a:off x="978229" y="3886966"/>
            <a:ext cx="2289534" cy="652884"/>
          </a:xfrm>
          <a:prstGeom prst="roundRect">
            <a:avLst/>
          </a:prstGeom>
          <a:solidFill>
            <a:srgbClr val="F8CECC"/>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R="0" lvl="4" algn="ctr" defTabSz="914400" rtl="0" eaLnBrk="1" fontAlgn="auto" latinLnBrk="0" hangingPunct="1">
              <a:lnSpc>
                <a:spcPct val="100000"/>
              </a:lnSpc>
              <a:spcBef>
                <a:spcPts val="0"/>
              </a:spcBef>
              <a:spcAft>
                <a:spcPts val="1200"/>
              </a:spcAft>
              <a:buClr>
                <a:srgbClr val="000000"/>
              </a:buClr>
              <a:buSzTx/>
              <a:tabLst/>
              <a:defRPr/>
            </a:pPr>
            <a:r>
              <a:rPr kumimoji="0" lang="en-MY" sz="1300" b="1" i="0" u="none" strike="noStrike" kern="0" cap="none" spc="0" normalizeH="0" baseline="0" noProof="0" dirty="0">
                <a:ln>
                  <a:noFill/>
                </a:ln>
                <a:solidFill>
                  <a:sysClr val="windowText" lastClr="000000"/>
                </a:solidFill>
                <a:effectLst/>
                <a:uLnTx/>
                <a:uFillTx/>
                <a:latin typeface="Montserrat" panose="00000500000000000000" pitchFamily="2" charset="0"/>
                <a:cs typeface="Arial"/>
                <a:sym typeface="Arial"/>
              </a:rPr>
              <a:t>VIRTUAL PET COMPANIONSHIP</a:t>
            </a:r>
          </a:p>
        </p:txBody>
      </p:sp>
      <p:pic>
        <p:nvPicPr>
          <p:cNvPr id="2" name="Picture 1" descr="A diagram of a fitness plan&#10;&#10;AI-generated content may be incorrect.">
            <a:extLst>
              <a:ext uri="{FF2B5EF4-FFF2-40B4-BE49-F238E27FC236}">
                <a16:creationId xmlns:a16="http://schemas.microsoft.com/office/drawing/2014/main" id="{801F72C0-85D1-B0F0-C94E-C0625C3E4ED0}"/>
              </a:ext>
            </a:extLst>
          </p:cNvPr>
          <p:cNvPicPr>
            <a:picLocks noChangeAspect="1"/>
          </p:cNvPicPr>
          <p:nvPr/>
        </p:nvPicPr>
        <p:blipFill>
          <a:blip r:embed="rId3"/>
          <a:stretch>
            <a:fillRect/>
          </a:stretch>
        </p:blipFill>
        <p:spPr>
          <a:xfrm>
            <a:off x="3697520" y="11572"/>
            <a:ext cx="5195520" cy="5143500"/>
          </a:xfrm>
          <a:prstGeom prst="rect">
            <a:avLst/>
          </a:prstGeom>
        </p:spPr>
      </p:pic>
      <p:sp>
        <p:nvSpPr>
          <p:cNvPr id="4" name="Rectangle 3">
            <a:extLst>
              <a:ext uri="{FF2B5EF4-FFF2-40B4-BE49-F238E27FC236}">
                <a16:creationId xmlns:a16="http://schemas.microsoft.com/office/drawing/2014/main" id="{3EF0A6FB-C2AB-4B8A-A037-EF72EEEF8CA6}"/>
              </a:ext>
            </a:extLst>
          </p:cNvPr>
          <p:cNvSpPr/>
          <p:nvPr/>
        </p:nvSpPr>
        <p:spPr>
          <a:xfrm>
            <a:off x="8239026" y="3906867"/>
            <a:ext cx="657205" cy="3069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Landmark Detection Model</a:t>
            </a:r>
            <a:endParaRPr lang="en-MY" sz="700" dirty="0">
              <a:solidFill>
                <a:schemeClr val="tx1"/>
              </a:solidFill>
            </a:endParaRPr>
          </a:p>
        </p:txBody>
      </p:sp>
      <p:sp>
        <p:nvSpPr>
          <p:cNvPr id="3" name="Rectangle 2">
            <a:extLst>
              <a:ext uri="{FF2B5EF4-FFF2-40B4-BE49-F238E27FC236}">
                <a16:creationId xmlns:a16="http://schemas.microsoft.com/office/drawing/2014/main" id="{A1B64183-673C-11DD-0AFC-C737D5C49016}"/>
              </a:ext>
            </a:extLst>
          </p:cNvPr>
          <p:cNvSpPr/>
          <p:nvPr/>
        </p:nvSpPr>
        <p:spPr>
          <a:xfrm>
            <a:off x="8227596" y="4649817"/>
            <a:ext cx="665444" cy="3069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Workout Pose Classification AI Model</a:t>
            </a:r>
            <a:endParaRPr lang="en-MY" sz="600" dirty="0">
              <a:solidFill>
                <a:schemeClr val="tx1"/>
              </a:solidFill>
            </a:endParaRPr>
          </a:p>
        </p:txBody>
      </p:sp>
      <p:pic>
        <p:nvPicPr>
          <p:cNvPr id="8" name="Picture 7" descr="A cartoon duck lifting weights&#10;&#10;AI-generated content may be incorrect.">
            <a:extLst>
              <a:ext uri="{FF2B5EF4-FFF2-40B4-BE49-F238E27FC236}">
                <a16:creationId xmlns:a16="http://schemas.microsoft.com/office/drawing/2014/main" id="{567E81E2-AC36-30BA-5E28-BF9485666F6D}"/>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3899932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2028EE9E-9658-A1A7-AC45-E50079700AB4}"/>
            </a:ext>
          </a:extLst>
        </p:cNvPr>
        <p:cNvGrpSpPr/>
        <p:nvPr/>
      </p:nvGrpSpPr>
      <p:grpSpPr>
        <a:xfrm>
          <a:off x="0" y="0"/>
          <a:ext cx="0" cy="0"/>
          <a:chOff x="0" y="0"/>
          <a:chExt cx="0" cy="0"/>
        </a:xfrm>
      </p:grpSpPr>
      <p:sp>
        <p:nvSpPr>
          <p:cNvPr id="2" name="Google Shape;627;p46">
            <a:extLst>
              <a:ext uri="{FF2B5EF4-FFF2-40B4-BE49-F238E27FC236}">
                <a16:creationId xmlns:a16="http://schemas.microsoft.com/office/drawing/2014/main" id="{A9663F09-B4B5-D374-EC68-99933B586F7A}"/>
              </a:ext>
            </a:extLst>
          </p:cNvPr>
          <p:cNvSpPr txBox="1">
            <a:spLocks/>
          </p:cNvSpPr>
          <p:nvPr/>
        </p:nvSpPr>
        <p:spPr>
          <a:xfrm>
            <a:off x="1570050" y="4000500"/>
            <a:ext cx="6003900" cy="5719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9pPr>
          </a:lstStyle>
          <a:p>
            <a:pPr marL="0" lvl="0" indent="0" algn="ctr" rtl="0">
              <a:spcBef>
                <a:spcPts val="0"/>
              </a:spcBef>
              <a:spcAft>
                <a:spcPts val="0"/>
              </a:spcAft>
              <a:buNone/>
            </a:pPr>
            <a:r>
              <a:rPr lang="en-MY">
                <a:solidFill>
                  <a:srgbClr val="162535"/>
                </a:solidFill>
              </a:rPr>
              <a:t>(Nik-Nasir et al., 2022)</a:t>
            </a:r>
          </a:p>
        </p:txBody>
      </p:sp>
      <p:sp>
        <p:nvSpPr>
          <p:cNvPr id="5" name="Google Shape;627;p46">
            <a:extLst>
              <a:ext uri="{FF2B5EF4-FFF2-40B4-BE49-F238E27FC236}">
                <a16:creationId xmlns:a16="http://schemas.microsoft.com/office/drawing/2014/main" id="{F437398B-36AC-680E-9CB0-90B2D625D55A}"/>
              </a:ext>
            </a:extLst>
          </p:cNvPr>
          <p:cNvSpPr txBox="1">
            <a:spLocks/>
          </p:cNvSpPr>
          <p:nvPr/>
        </p:nvSpPr>
        <p:spPr>
          <a:xfrm>
            <a:off x="1570050" y="3428520"/>
            <a:ext cx="6003900" cy="2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lt1"/>
              </a:buClr>
              <a:buSzPts val="1600"/>
              <a:buFont typeface="Lexend Deca Light"/>
              <a:buNone/>
              <a:defRPr sz="1600" b="0" i="0" u="none" strike="noStrike" cap="none">
                <a:solidFill>
                  <a:schemeClr val="lt1"/>
                </a:solidFill>
                <a:latin typeface="Lexend Deca Light"/>
                <a:ea typeface="Lexend Deca Light"/>
                <a:cs typeface="Lexend Deca Light"/>
                <a:sym typeface="Lexend Deca Light"/>
              </a:defRPr>
            </a:lvl9pPr>
          </a:lstStyle>
          <a:p>
            <a:pPr marL="0" indent="0" algn="ctr"/>
            <a:r>
              <a:rPr lang="en-MY"/>
              <a:t>Insufficient physical activity</a:t>
            </a:r>
          </a:p>
        </p:txBody>
      </p:sp>
      <p:sp>
        <p:nvSpPr>
          <p:cNvPr id="8" name="Google Shape;626;p46">
            <a:extLst>
              <a:ext uri="{FF2B5EF4-FFF2-40B4-BE49-F238E27FC236}">
                <a16:creationId xmlns:a16="http://schemas.microsoft.com/office/drawing/2014/main" id="{FB0E676D-0485-191E-DEF4-41A830047CB4}"/>
              </a:ext>
            </a:extLst>
          </p:cNvPr>
          <p:cNvSpPr txBox="1">
            <a:spLocks noGrp="1"/>
          </p:cNvSpPr>
          <p:nvPr>
            <p:ph type="title"/>
          </p:nvPr>
        </p:nvSpPr>
        <p:spPr>
          <a:xfrm>
            <a:off x="905400" y="1343890"/>
            <a:ext cx="7333200" cy="18218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a:solidFill>
                  <a:schemeClr val="bg2"/>
                </a:solidFill>
              </a:rPr>
              <a:t>4</a:t>
            </a:r>
            <a:r>
              <a:rPr lang="en" sz="8000">
                <a:solidFill>
                  <a:schemeClr val="lt1"/>
                </a:solidFill>
              </a:rPr>
              <a:t> / 10</a:t>
            </a:r>
            <a:br>
              <a:rPr lang="en" sz="8000">
                <a:solidFill>
                  <a:schemeClr val="lt1"/>
                </a:solidFill>
              </a:rPr>
            </a:br>
            <a:r>
              <a:rPr lang="en" sz="4000">
                <a:solidFill>
                  <a:schemeClr val="lt1"/>
                </a:solidFill>
              </a:rPr>
              <a:t>People</a:t>
            </a:r>
            <a:endParaRPr sz="4000">
              <a:solidFill>
                <a:schemeClr val="lt1"/>
              </a:solidFill>
            </a:endParaRPr>
          </a:p>
        </p:txBody>
      </p:sp>
      <p:pic>
        <p:nvPicPr>
          <p:cNvPr id="4" name="Picture 3" descr="A cartoon duck lifting weights&#10;&#10;AI-generated content may be incorrect.">
            <a:extLst>
              <a:ext uri="{FF2B5EF4-FFF2-40B4-BE49-F238E27FC236}">
                <a16:creationId xmlns:a16="http://schemas.microsoft.com/office/drawing/2014/main" id="{A506AAE6-1FC0-718C-0A27-8FF0AD79BAC1}"/>
              </a:ext>
            </a:extLst>
          </p:cNvPr>
          <p:cNvPicPr>
            <a:picLocks noChangeAspect="1"/>
          </p:cNvPicPr>
          <p:nvPr/>
        </p:nvPicPr>
        <p:blipFill>
          <a:blip r:embed="rId3">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2929085789"/>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618CF-CF2B-4984-E0F9-9572CAEEDE2C}"/>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DC4F249-DA5C-BB49-36AC-EE6FF155C119}"/>
              </a:ext>
            </a:extLst>
          </p:cNvPr>
          <p:cNvSpPr/>
          <p:nvPr/>
        </p:nvSpPr>
        <p:spPr>
          <a:xfrm>
            <a:off x="2167834" y="376620"/>
            <a:ext cx="4808332" cy="652884"/>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algn="ctr"/>
            <a:r>
              <a:rPr lang="en-MY" sz="2000" b="1">
                <a:solidFill>
                  <a:schemeClr val="tx1"/>
                </a:solidFill>
                <a:effectLst>
                  <a:outerShdw blurRad="38100" dist="38100" dir="2700000" algn="tl">
                    <a:srgbClr val="000000">
                      <a:alpha val="43137"/>
                    </a:srgbClr>
                  </a:outerShdw>
                </a:effectLst>
                <a:latin typeface="Montserrat" panose="00000500000000000000" pitchFamily="2" charset="0"/>
              </a:rPr>
              <a:t>USER ACCOUNT MANAGEMENT</a:t>
            </a:r>
          </a:p>
        </p:txBody>
      </p:sp>
      <p:pic>
        <p:nvPicPr>
          <p:cNvPr id="2" name="Picture 1" descr="A diagram of a diagram of a data flow&#10;&#10;AI-generated content may be incorrect.">
            <a:extLst>
              <a:ext uri="{FF2B5EF4-FFF2-40B4-BE49-F238E27FC236}">
                <a16:creationId xmlns:a16="http://schemas.microsoft.com/office/drawing/2014/main" id="{DC535F71-A36A-E440-2169-F1A71EA1548A}"/>
              </a:ext>
            </a:extLst>
          </p:cNvPr>
          <p:cNvPicPr>
            <a:picLocks noChangeAspect="1"/>
          </p:cNvPicPr>
          <p:nvPr/>
        </p:nvPicPr>
        <p:blipFill rotWithShape="1">
          <a:blip r:embed="rId3">
            <a:extLst>
              <a:ext uri="{28A0092B-C50C-407E-A947-70E740481C1C}">
                <a14:useLocalDpi xmlns:a14="http://schemas.microsoft.com/office/drawing/2010/main" val="0"/>
              </a:ext>
            </a:extLst>
          </a:blip>
          <a:srcRect l="-728" t="-1091" r="728" b="63625"/>
          <a:stretch>
            <a:fillRect/>
          </a:stretch>
        </p:blipFill>
        <p:spPr bwMode="auto">
          <a:xfrm>
            <a:off x="115959" y="1061266"/>
            <a:ext cx="8698103" cy="4082234"/>
          </a:xfrm>
          <a:prstGeom prst="rect">
            <a:avLst/>
          </a:prstGeom>
          <a:ln>
            <a:noFill/>
          </a:ln>
          <a:extLst>
            <a:ext uri="{53640926-AAD7-44D8-BBD7-CCE9431645EC}">
              <a14:shadowObscured xmlns:a14="http://schemas.microsoft.com/office/drawing/2010/main"/>
            </a:ext>
          </a:extLst>
        </p:spPr>
      </p:pic>
      <p:pic>
        <p:nvPicPr>
          <p:cNvPr id="5" name="Picture 4" descr="A cartoon duck lifting weights&#10;&#10;AI-generated content may be incorrect.">
            <a:extLst>
              <a:ext uri="{FF2B5EF4-FFF2-40B4-BE49-F238E27FC236}">
                <a16:creationId xmlns:a16="http://schemas.microsoft.com/office/drawing/2014/main" id="{464CCBAE-77C8-E509-BAF8-318E39E92C8A}"/>
              </a:ext>
            </a:extLst>
          </p:cNvPr>
          <p:cNvPicPr>
            <a:picLocks noChangeAspect="1"/>
          </p:cNvPicPr>
          <p:nvPr/>
        </p:nvPicPr>
        <p:blipFill>
          <a:blip r:embed="rId4">
            <a:alphaModFix/>
          </a:blip>
          <a:stretch>
            <a:fillRect/>
          </a:stretch>
        </p:blipFill>
        <p:spPr>
          <a:xfrm>
            <a:off x="8671817"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7913876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54746-77F2-B729-251B-10224FE79AAF}"/>
            </a:ext>
          </a:extLst>
        </p:cNvPr>
        <p:cNvGrpSpPr/>
        <p:nvPr/>
      </p:nvGrpSpPr>
      <p:grpSpPr>
        <a:xfrm>
          <a:off x="0" y="0"/>
          <a:ext cx="0" cy="0"/>
          <a:chOff x="0" y="0"/>
          <a:chExt cx="0" cy="0"/>
        </a:xfrm>
      </p:grpSpPr>
      <p:pic>
        <p:nvPicPr>
          <p:cNvPr id="7" name="Picture 6" descr="A diagram of a fitness application&#10;&#10;AI-generated content may be incorrect.">
            <a:extLst>
              <a:ext uri="{FF2B5EF4-FFF2-40B4-BE49-F238E27FC236}">
                <a16:creationId xmlns:a16="http://schemas.microsoft.com/office/drawing/2014/main" id="{01890598-0321-F113-BD65-0F7D62C750C3}"/>
              </a:ext>
            </a:extLst>
          </p:cNvPr>
          <p:cNvPicPr>
            <a:picLocks noChangeAspect="1"/>
          </p:cNvPicPr>
          <p:nvPr/>
        </p:nvPicPr>
        <p:blipFill>
          <a:blip r:embed="rId3"/>
          <a:srcRect t="8233" b="28821"/>
          <a:stretch>
            <a:fillRect/>
          </a:stretch>
        </p:blipFill>
        <p:spPr>
          <a:xfrm>
            <a:off x="258142" y="272078"/>
            <a:ext cx="8885858" cy="4106882"/>
          </a:xfrm>
          <a:prstGeom prst="rect">
            <a:avLst/>
          </a:prstGeom>
        </p:spPr>
      </p:pic>
      <p:sp>
        <p:nvSpPr>
          <p:cNvPr id="40" name="Rectangle 39">
            <a:extLst>
              <a:ext uri="{FF2B5EF4-FFF2-40B4-BE49-F238E27FC236}">
                <a16:creationId xmlns:a16="http://schemas.microsoft.com/office/drawing/2014/main" id="{6C104D12-5E47-C60F-9939-CE2A1BFAAEF9}"/>
              </a:ext>
            </a:extLst>
          </p:cNvPr>
          <p:cNvSpPr/>
          <p:nvPr/>
        </p:nvSpPr>
        <p:spPr>
          <a:xfrm>
            <a:off x="991085" y="4796645"/>
            <a:ext cx="7040861" cy="3276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38" name="Straight Connector 37">
            <a:extLst>
              <a:ext uri="{FF2B5EF4-FFF2-40B4-BE49-F238E27FC236}">
                <a16:creationId xmlns:a16="http://schemas.microsoft.com/office/drawing/2014/main" id="{A79A2459-01AE-0A40-9BB2-7C2111490F7A}"/>
              </a:ext>
            </a:extLst>
          </p:cNvPr>
          <p:cNvCxnSpPr>
            <a:cxnSpLocks/>
          </p:cNvCxnSpPr>
          <p:nvPr/>
        </p:nvCxnSpPr>
        <p:spPr>
          <a:xfrm flipV="1">
            <a:off x="7841367" y="-1301480"/>
            <a:ext cx="11573" cy="6451477"/>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77F33CAB-1502-F765-5519-64EA4CDB0F8B}"/>
              </a:ext>
            </a:extLst>
          </p:cNvPr>
          <p:cNvSpPr/>
          <p:nvPr/>
        </p:nvSpPr>
        <p:spPr>
          <a:xfrm rot="592080">
            <a:off x="3249398" y="3505053"/>
            <a:ext cx="4361055" cy="189088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2400"/>
          </a:p>
        </p:txBody>
      </p:sp>
      <p:cxnSp>
        <p:nvCxnSpPr>
          <p:cNvPr id="5" name="Straight Connector 4">
            <a:extLst>
              <a:ext uri="{FF2B5EF4-FFF2-40B4-BE49-F238E27FC236}">
                <a16:creationId xmlns:a16="http://schemas.microsoft.com/office/drawing/2014/main" id="{2DD09E83-9229-1A87-3CB8-F0D9EC81E840}"/>
              </a:ext>
            </a:extLst>
          </p:cNvPr>
          <p:cNvCxnSpPr>
            <a:cxnSpLocks/>
          </p:cNvCxnSpPr>
          <p:nvPr/>
        </p:nvCxnSpPr>
        <p:spPr>
          <a:xfrm flipV="1">
            <a:off x="1119085" y="-1104610"/>
            <a:ext cx="0" cy="637398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3" name="Rectangle: Rounded Corners 2">
            <a:extLst>
              <a:ext uri="{FF2B5EF4-FFF2-40B4-BE49-F238E27FC236}">
                <a16:creationId xmlns:a16="http://schemas.microsoft.com/office/drawing/2014/main" id="{EECE84ED-DC9A-2343-0500-1DF0BC34009A}"/>
              </a:ext>
            </a:extLst>
          </p:cNvPr>
          <p:cNvSpPr/>
          <p:nvPr/>
        </p:nvSpPr>
        <p:spPr>
          <a:xfrm>
            <a:off x="3910901" y="-757970"/>
            <a:ext cx="3833697"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WORKOUT VERIFICATION</a:t>
            </a:r>
          </a:p>
        </p:txBody>
      </p:sp>
      <p:sp>
        <p:nvSpPr>
          <p:cNvPr id="6" name="Rectangle 5">
            <a:extLst>
              <a:ext uri="{FF2B5EF4-FFF2-40B4-BE49-F238E27FC236}">
                <a16:creationId xmlns:a16="http://schemas.microsoft.com/office/drawing/2014/main" id="{4A8023BF-7FF4-F32D-F30B-6F1AFE9BA063}"/>
              </a:ext>
            </a:extLst>
          </p:cNvPr>
          <p:cNvSpPr/>
          <p:nvPr/>
        </p:nvSpPr>
        <p:spPr>
          <a:xfrm>
            <a:off x="1387537" y="3492100"/>
            <a:ext cx="2209102" cy="6328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reeform: Shape 10">
            <a:extLst>
              <a:ext uri="{FF2B5EF4-FFF2-40B4-BE49-F238E27FC236}">
                <a16:creationId xmlns:a16="http://schemas.microsoft.com/office/drawing/2014/main" id="{FEC2CC98-BD0D-DA2A-83BA-0408446B4963}"/>
              </a:ext>
            </a:extLst>
          </p:cNvPr>
          <p:cNvSpPr/>
          <p:nvPr/>
        </p:nvSpPr>
        <p:spPr>
          <a:xfrm>
            <a:off x="1134598" y="2687297"/>
            <a:ext cx="962024" cy="914400"/>
          </a:xfrm>
          <a:custGeom>
            <a:avLst/>
            <a:gdLst>
              <a:gd name="connsiteX0" fmla="*/ 877183 w 962024"/>
              <a:gd name="connsiteY0" fmla="*/ 697583 h 914400"/>
              <a:gd name="connsiteX1" fmla="*/ 877183 w 962024"/>
              <a:gd name="connsiteY1" fmla="*/ 697583 h 914400"/>
              <a:gd name="connsiteX2" fmla="*/ 754635 w 962024"/>
              <a:gd name="connsiteY2" fmla="*/ 527901 h 914400"/>
              <a:gd name="connsiteX3" fmla="*/ 500111 w 962024"/>
              <a:gd name="connsiteY3" fmla="*/ 301658 h 914400"/>
              <a:gd name="connsiteX4" fmla="*/ 349282 w 962024"/>
              <a:gd name="connsiteY4" fmla="*/ 179109 h 914400"/>
              <a:gd name="connsiteX5" fmla="*/ 217307 w 962024"/>
              <a:gd name="connsiteY5" fmla="*/ 75414 h 914400"/>
              <a:gd name="connsiteX6" fmla="*/ 47624 w 962024"/>
              <a:gd name="connsiteY6" fmla="*/ 0 h 914400"/>
              <a:gd name="connsiteX7" fmla="*/ 9917 w 962024"/>
              <a:gd name="connsiteY7" fmla="*/ 18854 h 914400"/>
              <a:gd name="connsiteX8" fmla="*/ 9917 w 962024"/>
              <a:gd name="connsiteY8" fmla="*/ 103695 h 914400"/>
              <a:gd name="connsiteX9" fmla="*/ 28771 w 962024"/>
              <a:gd name="connsiteY9" fmla="*/ 131975 h 914400"/>
              <a:gd name="connsiteX10" fmla="*/ 75905 w 962024"/>
              <a:gd name="connsiteY10" fmla="*/ 235670 h 914400"/>
              <a:gd name="connsiteX11" fmla="*/ 104185 w 962024"/>
              <a:gd name="connsiteY11" fmla="*/ 282804 h 914400"/>
              <a:gd name="connsiteX12" fmla="*/ 179600 w 962024"/>
              <a:gd name="connsiteY12" fmla="*/ 386499 h 914400"/>
              <a:gd name="connsiteX13" fmla="*/ 198453 w 962024"/>
              <a:gd name="connsiteY13" fmla="*/ 424206 h 914400"/>
              <a:gd name="connsiteX14" fmla="*/ 283295 w 962024"/>
              <a:gd name="connsiteY14" fmla="*/ 527901 h 914400"/>
              <a:gd name="connsiteX15" fmla="*/ 386989 w 962024"/>
              <a:gd name="connsiteY15" fmla="*/ 631596 h 914400"/>
              <a:gd name="connsiteX16" fmla="*/ 452977 w 962024"/>
              <a:gd name="connsiteY16" fmla="*/ 678730 h 914400"/>
              <a:gd name="connsiteX17" fmla="*/ 556672 w 962024"/>
              <a:gd name="connsiteY17" fmla="*/ 763571 h 914400"/>
              <a:gd name="connsiteX18" fmla="*/ 584952 w 962024"/>
              <a:gd name="connsiteY18" fmla="*/ 801278 h 914400"/>
              <a:gd name="connsiteX19" fmla="*/ 679220 w 962024"/>
              <a:gd name="connsiteY19" fmla="*/ 886120 h 914400"/>
              <a:gd name="connsiteX20" fmla="*/ 735781 w 962024"/>
              <a:gd name="connsiteY20" fmla="*/ 914400 h 914400"/>
              <a:gd name="connsiteX21" fmla="*/ 877183 w 962024"/>
              <a:gd name="connsiteY21" fmla="*/ 904973 h 914400"/>
              <a:gd name="connsiteX22" fmla="*/ 933744 w 962024"/>
              <a:gd name="connsiteY22" fmla="*/ 838986 h 914400"/>
              <a:gd name="connsiteX23" fmla="*/ 962024 w 962024"/>
              <a:gd name="connsiteY23" fmla="*/ 791851 h 914400"/>
              <a:gd name="connsiteX24" fmla="*/ 943171 w 962024"/>
              <a:gd name="connsiteY24" fmla="*/ 707010 h 914400"/>
              <a:gd name="connsiteX25" fmla="*/ 905464 w 962024"/>
              <a:gd name="connsiteY25" fmla="*/ 678730 h 914400"/>
              <a:gd name="connsiteX26" fmla="*/ 877183 w 962024"/>
              <a:gd name="connsiteY26" fmla="*/ 69758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2024" h="914400">
                <a:moveTo>
                  <a:pt x="877183" y="697583"/>
                </a:moveTo>
                <a:lnTo>
                  <a:pt x="877183" y="697583"/>
                </a:lnTo>
                <a:cubicBezTo>
                  <a:pt x="836334" y="641022"/>
                  <a:pt x="802752" y="578424"/>
                  <a:pt x="754635" y="527901"/>
                </a:cubicBezTo>
                <a:cubicBezTo>
                  <a:pt x="676350" y="445701"/>
                  <a:pt x="580377" y="381924"/>
                  <a:pt x="500111" y="301658"/>
                </a:cubicBezTo>
                <a:cubicBezTo>
                  <a:pt x="400285" y="201832"/>
                  <a:pt x="488615" y="283609"/>
                  <a:pt x="349282" y="179109"/>
                </a:cubicBezTo>
                <a:cubicBezTo>
                  <a:pt x="304525" y="145541"/>
                  <a:pt x="263857" y="106448"/>
                  <a:pt x="217307" y="75414"/>
                </a:cubicBezTo>
                <a:cubicBezTo>
                  <a:pt x="166613" y="41618"/>
                  <a:pt x="104283" y="21247"/>
                  <a:pt x="47624" y="0"/>
                </a:cubicBezTo>
                <a:cubicBezTo>
                  <a:pt x="35055" y="6285"/>
                  <a:pt x="18085" y="7419"/>
                  <a:pt x="9917" y="18854"/>
                </a:cubicBezTo>
                <a:cubicBezTo>
                  <a:pt x="-6241" y="41475"/>
                  <a:pt x="-8" y="80538"/>
                  <a:pt x="9917" y="103695"/>
                </a:cubicBezTo>
                <a:cubicBezTo>
                  <a:pt x="14380" y="114108"/>
                  <a:pt x="23269" y="122071"/>
                  <a:pt x="28771" y="131975"/>
                </a:cubicBezTo>
                <a:cubicBezTo>
                  <a:pt x="111849" y="281515"/>
                  <a:pt x="11307" y="106473"/>
                  <a:pt x="75905" y="235670"/>
                </a:cubicBezTo>
                <a:cubicBezTo>
                  <a:pt x="84099" y="252058"/>
                  <a:pt x="95287" y="266787"/>
                  <a:pt x="104185" y="282804"/>
                </a:cubicBezTo>
                <a:cubicBezTo>
                  <a:pt x="166586" y="395126"/>
                  <a:pt x="50828" y="209437"/>
                  <a:pt x="179600" y="386499"/>
                </a:cubicBezTo>
                <a:cubicBezTo>
                  <a:pt x="187865" y="397864"/>
                  <a:pt x="191005" y="412290"/>
                  <a:pt x="198453" y="424206"/>
                </a:cubicBezTo>
                <a:cubicBezTo>
                  <a:pt x="214395" y="449713"/>
                  <a:pt x="271313" y="515214"/>
                  <a:pt x="283295" y="527901"/>
                </a:cubicBezTo>
                <a:cubicBezTo>
                  <a:pt x="316858" y="563439"/>
                  <a:pt x="346316" y="604482"/>
                  <a:pt x="386989" y="631596"/>
                </a:cubicBezTo>
                <a:cubicBezTo>
                  <a:pt x="415703" y="650738"/>
                  <a:pt x="423734" y="655336"/>
                  <a:pt x="452977" y="678730"/>
                </a:cubicBezTo>
                <a:cubicBezTo>
                  <a:pt x="487851" y="706629"/>
                  <a:pt x="529876" y="727843"/>
                  <a:pt x="556672" y="763571"/>
                </a:cubicBezTo>
                <a:cubicBezTo>
                  <a:pt x="566099" y="776140"/>
                  <a:pt x="574727" y="789349"/>
                  <a:pt x="584952" y="801278"/>
                </a:cubicBezTo>
                <a:cubicBezTo>
                  <a:pt x="604412" y="823982"/>
                  <a:pt x="666792" y="877516"/>
                  <a:pt x="679220" y="886120"/>
                </a:cubicBezTo>
                <a:cubicBezTo>
                  <a:pt x="696551" y="898118"/>
                  <a:pt x="716927" y="904973"/>
                  <a:pt x="735781" y="914400"/>
                </a:cubicBezTo>
                <a:cubicBezTo>
                  <a:pt x="782915" y="911258"/>
                  <a:pt x="831355" y="916430"/>
                  <a:pt x="877183" y="904973"/>
                </a:cubicBezTo>
                <a:cubicBezTo>
                  <a:pt x="933092" y="890996"/>
                  <a:pt x="917453" y="871569"/>
                  <a:pt x="933744" y="838986"/>
                </a:cubicBezTo>
                <a:cubicBezTo>
                  <a:pt x="941938" y="822598"/>
                  <a:pt x="952597" y="807563"/>
                  <a:pt x="962024" y="791851"/>
                </a:cubicBezTo>
                <a:cubicBezTo>
                  <a:pt x="955740" y="763571"/>
                  <a:pt x="956127" y="732922"/>
                  <a:pt x="943171" y="707010"/>
                </a:cubicBezTo>
                <a:cubicBezTo>
                  <a:pt x="936145" y="692957"/>
                  <a:pt x="917393" y="688955"/>
                  <a:pt x="905464" y="678730"/>
                </a:cubicBezTo>
                <a:cubicBezTo>
                  <a:pt x="895342" y="670054"/>
                  <a:pt x="881896" y="694441"/>
                  <a:pt x="877183" y="697583"/>
                </a:cubicBezTo>
                <a:close/>
              </a:path>
            </a:pathLst>
          </a:cu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Freeform: Shape 11">
            <a:extLst>
              <a:ext uri="{FF2B5EF4-FFF2-40B4-BE49-F238E27FC236}">
                <a16:creationId xmlns:a16="http://schemas.microsoft.com/office/drawing/2014/main" id="{60CF19EB-B360-D519-877E-672A6C915FB5}"/>
              </a:ext>
            </a:extLst>
          </p:cNvPr>
          <p:cNvSpPr/>
          <p:nvPr/>
        </p:nvSpPr>
        <p:spPr>
          <a:xfrm rot="21287465">
            <a:off x="707549" y="2373701"/>
            <a:ext cx="368990" cy="465087"/>
          </a:xfrm>
          <a:custGeom>
            <a:avLst/>
            <a:gdLst>
              <a:gd name="connsiteX0" fmla="*/ 877183 w 962024"/>
              <a:gd name="connsiteY0" fmla="*/ 697583 h 914400"/>
              <a:gd name="connsiteX1" fmla="*/ 877183 w 962024"/>
              <a:gd name="connsiteY1" fmla="*/ 697583 h 914400"/>
              <a:gd name="connsiteX2" fmla="*/ 754635 w 962024"/>
              <a:gd name="connsiteY2" fmla="*/ 527901 h 914400"/>
              <a:gd name="connsiteX3" fmla="*/ 500111 w 962024"/>
              <a:gd name="connsiteY3" fmla="*/ 301658 h 914400"/>
              <a:gd name="connsiteX4" fmla="*/ 349282 w 962024"/>
              <a:gd name="connsiteY4" fmla="*/ 179109 h 914400"/>
              <a:gd name="connsiteX5" fmla="*/ 217307 w 962024"/>
              <a:gd name="connsiteY5" fmla="*/ 75414 h 914400"/>
              <a:gd name="connsiteX6" fmla="*/ 47624 w 962024"/>
              <a:gd name="connsiteY6" fmla="*/ 0 h 914400"/>
              <a:gd name="connsiteX7" fmla="*/ 9917 w 962024"/>
              <a:gd name="connsiteY7" fmla="*/ 18854 h 914400"/>
              <a:gd name="connsiteX8" fmla="*/ 9917 w 962024"/>
              <a:gd name="connsiteY8" fmla="*/ 103695 h 914400"/>
              <a:gd name="connsiteX9" fmla="*/ 28771 w 962024"/>
              <a:gd name="connsiteY9" fmla="*/ 131975 h 914400"/>
              <a:gd name="connsiteX10" fmla="*/ 75905 w 962024"/>
              <a:gd name="connsiteY10" fmla="*/ 235670 h 914400"/>
              <a:gd name="connsiteX11" fmla="*/ 104185 w 962024"/>
              <a:gd name="connsiteY11" fmla="*/ 282804 h 914400"/>
              <a:gd name="connsiteX12" fmla="*/ 179600 w 962024"/>
              <a:gd name="connsiteY12" fmla="*/ 386499 h 914400"/>
              <a:gd name="connsiteX13" fmla="*/ 198453 w 962024"/>
              <a:gd name="connsiteY13" fmla="*/ 424206 h 914400"/>
              <a:gd name="connsiteX14" fmla="*/ 283295 w 962024"/>
              <a:gd name="connsiteY14" fmla="*/ 527901 h 914400"/>
              <a:gd name="connsiteX15" fmla="*/ 386989 w 962024"/>
              <a:gd name="connsiteY15" fmla="*/ 631596 h 914400"/>
              <a:gd name="connsiteX16" fmla="*/ 452977 w 962024"/>
              <a:gd name="connsiteY16" fmla="*/ 678730 h 914400"/>
              <a:gd name="connsiteX17" fmla="*/ 556672 w 962024"/>
              <a:gd name="connsiteY17" fmla="*/ 763571 h 914400"/>
              <a:gd name="connsiteX18" fmla="*/ 584952 w 962024"/>
              <a:gd name="connsiteY18" fmla="*/ 801278 h 914400"/>
              <a:gd name="connsiteX19" fmla="*/ 679220 w 962024"/>
              <a:gd name="connsiteY19" fmla="*/ 886120 h 914400"/>
              <a:gd name="connsiteX20" fmla="*/ 735781 w 962024"/>
              <a:gd name="connsiteY20" fmla="*/ 914400 h 914400"/>
              <a:gd name="connsiteX21" fmla="*/ 877183 w 962024"/>
              <a:gd name="connsiteY21" fmla="*/ 904973 h 914400"/>
              <a:gd name="connsiteX22" fmla="*/ 933744 w 962024"/>
              <a:gd name="connsiteY22" fmla="*/ 838986 h 914400"/>
              <a:gd name="connsiteX23" fmla="*/ 962024 w 962024"/>
              <a:gd name="connsiteY23" fmla="*/ 791851 h 914400"/>
              <a:gd name="connsiteX24" fmla="*/ 943171 w 962024"/>
              <a:gd name="connsiteY24" fmla="*/ 707010 h 914400"/>
              <a:gd name="connsiteX25" fmla="*/ 905464 w 962024"/>
              <a:gd name="connsiteY25" fmla="*/ 678730 h 914400"/>
              <a:gd name="connsiteX26" fmla="*/ 877183 w 962024"/>
              <a:gd name="connsiteY26" fmla="*/ 69758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2024" h="914400">
                <a:moveTo>
                  <a:pt x="877183" y="697583"/>
                </a:moveTo>
                <a:lnTo>
                  <a:pt x="877183" y="697583"/>
                </a:lnTo>
                <a:cubicBezTo>
                  <a:pt x="836334" y="641022"/>
                  <a:pt x="802752" y="578424"/>
                  <a:pt x="754635" y="527901"/>
                </a:cubicBezTo>
                <a:cubicBezTo>
                  <a:pt x="676350" y="445701"/>
                  <a:pt x="580377" y="381924"/>
                  <a:pt x="500111" y="301658"/>
                </a:cubicBezTo>
                <a:cubicBezTo>
                  <a:pt x="400285" y="201832"/>
                  <a:pt x="488615" y="283609"/>
                  <a:pt x="349282" y="179109"/>
                </a:cubicBezTo>
                <a:cubicBezTo>
                  <a:pt x="304525" y="145541"/>
                  <a:pt x="263857" y="106448"/>
                  <a:pt x="217307" y="75414"/>
                </a:cubicBezTo>
                <a:cubicBezTo>
                  <a:pt x="166613" y="41618"/>
                  <a:pt x="104283" y="21247"/>
                  <a:pt x="47624" y="0"/>
                </a:cubicBezTo>
                <a:cubicBezTo>
                  <a:pt x="35055" y="6285"/>
                  <a:pt x="18085" y="7419"/>
                  <a:pt x="9917" y="18854"/>
                </a:cubicBezTo>
                <a:cubicBezTo>
                  <a:pt x="-6241" y="41475"/>
                  <a:pt x="-8" y="80538"/>
                  <a:pt x="9917" y="103695"/>
                </a:cubicBezTo>
                <a:cubicBezTo>
                  <a:pt x="14380" y="114108"/>
                  <a:pt x="23269" y="122071"/>
                  <a:pt x="28771" y="131975"/>
                </a:cubicBezTo>
                <a:cubicBezTo>
                  <a:pt x="111849" y="281515"/>
                  <a:pt x="11307" y="106473"/>
                  <a:pt x="75905" y="235670"/>
                </a:cubicBezTo>
                <a:cubicBezTo>
                  <a:pt x="84099" y="252058"/>
                  <a:pt x="95287" y="266787"/>
                  <a:pt x="104185" y="282804"/>
                </a:cubicBezTo>
                <a:cubicBezTo>
                  <a:pt x="166586" y="395126"/>
                  <a:pt x="50828" y="209437"/>
                  <a:pt x="179600" y="386499"/>
                </a:cubicBezTo>
                <a:cubicBezTo>
                  <a:pt x="187865" y="397864"/>
                  <a:pt x="191005" y="412290"/>
                  <a:pt x="198453" y="424206"/>
                </a:cubicBezTo>
                <a:cubicBezTo>
                  <a:pt x="214395" y="449713"/>
                  <a:pt x="271313" y="515214"/>
                  <a:pt x="283295" y="527901"/>
                </a:cubicBezTo>
                <a:cubicBezTo>
                  <a:pt x="316858" y="563439"/>
                  <a:pt x="346316" y="604482"/>
                  <a:pt x="386989" y="631596"/>
                </a:cubicBezTo>
                <a:cubicBezTo>
                  <a:pt x="415703" y="650738"/>
                  <a:pt x="423734" y="655336"/>
                  <a:pt x="452977" y="678730"/>
                </a:cubicBezTo>
                <a:cubicBezTo>
                  <a:pt x="487851" y="706629"/>
                  <a:pt x="529876" y="727843"/>
                  <a:pt x="556672" y="763571"/>
                </a:cubicBezTo>
                <a:cubicBezTo>
                  <a:pt x="566099" y="776140"/>
                  <a:pt x="574727" y="789349"/>
                  <a:pt x="584952" y="801278"/>
                </a:cubicBezTo>
                <a:cubicBezTo>
                  <a:pt x="604412" y="823982"/>
                  <a:pt x="666792" y="877516"/>
                  <a:pt x="679220" y="886120"/>
                </a:cubicBezTo>
                <a:cubicBezTo>
                  <a:pt x="696551" y="898118"/>
                  <a:pt x="716927" y="904973"/>
                  <a:pt x="735781" y="914400"/>
                </a:cubicBezTo>
                <a:cubicBezTo>
                  <a:pt x="782915" y="911258"/>
                  <a:pt x="831355" y="916430"/>
                  <a:pt x="877183" y="904973"/>
                </a:cubicBezTo>
                <a:cubicBezTo>
                  <a:pt x="933092" y="890996"/>
                  <a:pt x="917453" y="871569"/>
                  <a:pt x="933744" y="838986"/>
                </a:cubicBezTo>
                <a:cubicBezTo>
                  <a:pt x="941938" y="822598"/>
                  <a:pt x="952597" y="807563"/>
                  <a:pt x="962024" y="791851"/>
                </a:cubicBezTo>
                <a:cubicBezTo>
                  <a:pt x="955740" y="763571"/>
                  <a:pt x="956127" y="732922"/>
                  <a:pt x="943171" y="707010"/>
                </a:cubicBezTo>
                <a:cubicBezTo>
                  <a:pt x="936145" y="692957"/>
                  <a:pt x="917393" y="688955"/>
                  <a:pt x="905464" y="678730"/>
                </a:cubicBezTo>
                <a:cubicBezTo>
                  <a:pt x="895342" y="670054"/>
                  <a:pt x="881896" y="694441"/>
                  <a:pt x="877183" y="697583"/>
                </a:cubicBezTo>
                <a:close/>
              </a:path>
            </a:pathLst>
          </a:cu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7">
            <a:extLst>
              <a:ext uri="{FF2B5EF4-FFF2-40B4-BE49-F238E27FC236}">
                <a16:creationId xmlns:a16="http://schemas.microsoft.com/office/drawing/2014/main" id="{D979DE77-D0EB-0A7A-ED7F-CC1DE3FB6686}"/>
              </a:ext>
            </a:extLst>
          </p:cNvPr>
          <p:cNvSpPr/>
          <p:nvPr/>
        </p:nvSpPr>
        <p:spPr>
          <a:xfrm>
            <a:off x="3994293" y="2980536"/>
            <a:ext cx="3848767"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2400"/>
          </a:p>
        </p:txBody>
      </p:sp>
      <p:sp>
        <p:nvSpPr>
          <p:cNvPr id="9" name="Rectangle 8">
            <a:extLst>
              <a:ext uri="{FF2B5EF4-FFF2-40B4-BE49-F238E27FC236}">
                <a16:creationId xmlns:a16="http://schemas.microsoft.com/office/drawing/2014/main" id="{5B88AD18-2E47-11B5-76AE-A60B0498637E}"/>
              </a:ext>
            </a:extLst>
          </p:cNvPr>
          <p:cNvSpPr/>
          <p:nvPr/>
        </p:nvSpPr>
        <p:spPr>
          <a:xfrm>
            <a:off x="7865148" y="3008076"/>
            <a:ext cx="1291136" cy="127944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2400"/>
          </a:p>
        </p:txBody>
      </p:sp>
      <p:sp>
        <p:nvSpPr>
          <p:cNvPr id="2" name="Rectangle: Rounded Corners 1">
            <a:extLst>
              <a:ext uri="{FF2B5EF4-FFF2-40B4-BE49-F238E27FC236}">
                <a16:creationId xmlns:a16="http://schemas.microsoft.com/office/drawing/2014/main" id="{35348310-1E19-F551-0806-DCC3AAB1A270}"/>
              </a:ext>
            </a:extLst>
          </p:cNvPr>
          <p:cNvSpPr/>
          <p:nvPr/>
        </p:nvSpPr>
        <p:spPr>
          <a:xfrm>
            <a:off x="4265479" y="2297311"/>
            <a:ext cx="3124539" cy="800051"/>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FITNESS PLAN PERSONALISATION</a:t>
            </a:r>
          </a:p>
        </p:txBody>
      </p:sp>
      <p:pic>
        <p:nvPicPr>
          <p:cNvPr id="14" name="Picture 13" descr="A cartoon duck lifting weights&#10;&#10;AI-generated content may be incorrect.">
            <a:extLst>
              <a:ext uri="{FF2B5EF4-FFF2-40B4-BE49-F238E27FC236}">
                <a16:creationId xmlns:a16="http://schemas.microsoft.com/office/drawing/2014/main" id="{B226C2F3-CD60-4862-493A-54223F91FFD6}"/>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29231217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F1287-11C7-4E06-65AC-42233B7A14F2}"/>
            </a:ext>
          </a:extLst>
        </p:cNvPr>
        <p:cNvGrpSpPr/>
        <p:nvPr/>
      </p:nvGrpSpPr>
      <p:grpSpPr>
        <a:xfrm>
          <a:off x="0" y="0"/>
          <a:ext cx="0" cy="0"/>
          <a:chOff x="0" y="0"/>
          <a:chExt cx="0" cy="0"/>
        </a:xfrm>
      </p:grpSpPr>
      <p:pic>
        <p:nvPicPr>
          <p:cNvPr id="19" name="Picture 18" descr="A diagram of a fitness application&#10;&#10;AI-generated content may be incorrect.">
            <a:extLst>
              <a:ext uri="{FF2B5EF4-FFF2-40B4-BE49-F238E27FC236}">
                <a16:creationId xmlns:a16="http://schemas.microsoft.com/office/drawing/2014/main" id="{A88FFA6C-66B8-5D12-4EA0-9E8B4773327C}"/>
              </a:ext>
            </a:extLst>
          </p:cNvPr>
          <p:cNvPicPr>
            <a:picLocks noChangeAspect="1"/>
          </p:cNvPicPr>
          <p:nvPr/>
        </p:nvPicPr>
        <p:blipFill>
          <a:blip r:embed="rId3"/>
          <a:srcRect t="19862" b="1315"/>
          <a:stretch>
            <a:fillRect/>
          </a:stretch>
        </p:blipFill>
        <p:spPr>
          <a:xfrm>
            <a:off x="258142" y="751"/>
            <a:ext cx="8885858" cy="5142749"/>
          </a:xfrm>
          <a:prstGeom prst="rect">
            <a:avLst/>
          </a:prstGeom>
        </p:spPr>
      </p:pic>
      <p:sp>
        <p:nvSpPr>
          <p:cNvPr id="6" name="Rectangle 5">
            <a:extLst>
              <a:ext uri="{FF2B5EF4-FFF2-40B4-BE49-F238E27FC236}">
                <a16:creationId xmlns:a16="http://schemas.microsoft.com/office/drawing/2014/main" id="{AFC29ACC-5279-28FC-0CA5-05CA4DECE8C0}"/>
              </a:ext>
            </a:extLst>
          </p:cNvPr>
          <p:cNvSpPr/>
          <p:nvPr/>
        </p:nvSpPr>
        <p:spPr>
          <a:xfrm rot="375979">
            <a:off x="3656557" y="-757647"/>
            <a:ext cx="383369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30" name="Straight Connector 29">
            <a:extLst>
              <a:ext uri="{FF2B5EF4-FFF2-40B4-BE49-F238E27FC236}">
                <a16:creationId xmlns:a16="http://schemas.microsoft.com/office/drawing/2014/main" id="{179444A4-6BA4-8709-0C2E-3CA1E65FCFDD}"/>
              </a:ext>
            </a:extLst>
          </p:cNvPr>
          <p:cNvCxnSpPr>
            <a:cxnSpLocks/>
          </p:cNvCxnSpPr>
          <p:nvPr/>
        </p:nvCxnSpPr>
        <p:spPr>
          <a:xfrm>
            <a:off x="7846067" y="4431321"/>
            <a:ext cx="0" cy="129204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660FB83C-6BFA-5990-15DC-D3D35940A64C}"/>
              </a:ext>
            </a:extLst>
          </p:cNvPr>
          <p:cNvCxnSpPr>
            <a:cxnSpLocks/>
          </p:cNvCxnSpPr>
          <p:nvPr/>
        </p:nvCxnSpPr>
        <p:spPr>
          <a:xfrm flipV="1">
            <a:off x="1118827" y="23150"/>
            <a:ext cx="0" cy="637398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D44C7B9-67AF-C023-D5EA-DBCE1FDEC047}"/>
              </a:ext>
            </a:extLst>
          </p:cNvPr>
          <p:cNvCxnSpPr>
            <a:cxnSpLocks/>
          </p:cNvCxnSpPr>
          <p:nvPr/>
        </p:nvCxnSpPr>
        <p:spPr>
          <a:xfrm flipV="1">
            <a:off x="7858593" y="-822388"/>
            <a:ext cx="0" cy="720889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4BA7192-D212-61B6-7B49-734A1616532C}"/>
              </a:ext>
            </a:extLst>
          </p:cNvPr>
          <p:cNvSpPr/>
          <p:nvPr/>
        </p:nvSpPr>
        <p:spPr>
          <a:xfrm>
            <a:off x="3931584" y="1021582"/>
            <a:ext cx="3833697"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WORKOUT VERIFICATION</a:t>
            </a:r>
          </a:p>
        </p:txBody>
      </p:sp>
      <p:sp>
        <p:nvSpPr>
          <p:cNvPr id="2" name="Rectangle: Rounded Corners 1">
            <a:extLst>
              <a:ext uri="{FF2B5EF4-FFF2-40B4-BE49-F238E27FC236}">
                <a16:creationId xmlns:a16="http://schemas.microsoft.com/office/drawing/2014/main" id="{FFE6A643-7059-D518-A464-83327347B4D2}"/>
              </a:ext>
            </a:extLst>
          </p:cNvPr>
          <p:cNvSpPr/>
          <p:nvPr/>
        </p:nvSpPr>
        <p:spPr>
          <a:xfrm>
            <a:off x="4251621" y="5235446"/>
            <a:ext cx="3124539" cy="800051"/>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FITNESS PLAN PERSONALISATION</a:t>
            </a:r>
          </a:p>
        </p:txBody>
      </p:sp>
      <p:sp>
        <p:nvSpPr>
          <p:cNvPr id="16" name="Freeform: Shape 15">
            <a:extLst>
              <a:ext uri="{FF2B5EF4-FFF2-40B4-BE49-F238E27FC236}">
                <a16:creationId xmlns:a16="http://schemas.microsoft.com/office/drawing/2014/main" id="{F6372737-9FB5-2FF6-EDB9-09B195803B56}"/>
              </a:ext>
            </a:extLst>
          </p:cNvPr>
          <p:cNvSpPr/>
          <p:nvPr/>
        </p:nvSpPr>
        <p:spPr>
          <a:xfrm>
            <a:off x="7870134" y="1696825"/>
            <a:ext cx="558282" cy="612742"/>
          </a:xfrm>
          <a:custGeom>
            <a:avLst/>
            <a:gdLst>
              <a:gd name="connsiteX0" fmla="*/ 548002 w 558282"/>
              <a:gd name="connsiteY0" fmla="*/ 593888 h 612742"/>
              <a:gd name="connsiteX1" fmla="*/ 548002 w 558282"/>
              <a:gd name="connsiteY1" fmla="*/ 593888 h 612742"/>
              <a:gd name="connsiteX2" fmla="*/ 444308 w 558282"/>
              <a:gd name="connsiteY2" fmla="*/ 414779 h 612742"/>
              <a:gd name="connsiteX3" fmla="*/ 368893 w 558282"/>
              <a:gd name="connsiteY3" fmla="*/ 348791 h 612742"/>
              <a:gd name="connsiteX4" fmla="*/ 331186 w 558282"/>
              <a:gd name="connsiteY4" fmla="*/ 320511 h 612742"/>
              <a:gd name="connsiteX5" fmla="*/ 255772 w 558282"/>
              <a:gd name="connsiteY5" fmla="*/ 235670 h 612742"/>
              <a:gd name="connsiteX6" fmla="*/ 227491 w 558282"/>
              <a:gd name="connsiteY6" fmla="*/ 188536 h 612742"/>
              <a:gd name="connsiteX7" fmla="*/ 189784 w 558282"/>
              <a:gd name="connsiteY7" fmla="*/ 150829 h 612742"/>
              <a:gd name="connsiteX8" fmla="*/ 161504 w 558282"/>
              <a:gd name="connsiteY8" fmla="*/ 113121 h 612742"/>
              <a:gd name="connsiteX9" fmla="*/ 57809 w 558282"/>
              <a:gd name="connsiteY9" fmla="*/ 18853 h 612742"/>
              <a:gd name="connsiteX10" fmla="*/ 10675 w 558282"/>
              <a:gd name="connsiteY10" fmla="*/ 0 h 612742"/>
              <a:gd name="connsiteX11" fmla="*/ 10675 w 558282"/>
              <a:gd name="connsiteY11" fmla="*/ 169682 h 612742"/>
              <a:gd name="connsiteX12" fmla="*/ 29528 w 558282"/>
              <a:gd name="connsiteY12" fmla="*/ 197963 h 612742"/>
              <a:gd name="connsiteX13" fmla="*/ 48382 w 558282"/>
              <a:gd name="connsiteY13" fmla="*/ 235670 h 612742"/>
              <a:gd name="connsiteX14" fmla="*/ 104943 w 558282"/>
              <a:gd name="connsiteY14" fmla="*/ 301657 h 612742"/>
              <a:gd name="connsiteX15" fmla="*/ 208638 w 558282"/>
              <a:gd name="connsiteY15" fmla="*/ 386499 h 612742"/>
              <a:gd name="connsiteX16" fmla="*/ 293479 w 558282"/>
              <a:gd name="connsiteY16" fmla="*/ 443060 h 612742"/>
              <a:gd name="connsiteX17" fmla="*/ 350040 w 558282"/>
              <a:gd name="connsiteY17" fmla="*/ 518474 h 612742"/>
              <a:gd name="connsiteX18" fmla="*/ 368893 w 558282"/>
              <a:gd name="connsiteY18" fmla="*/ 546754 h 612742"/>
              <a:gd name="connsiteX19" fmla="*/ 397174 w 558282"/>
              <a:gd name="connsiteY19" fmla="*/ 565608 h 612742"/>
              <a:gd name="connsiteX20" fmla="*/ 434881 w 558282"/>
              <a:gd name="connsiteY20" fmla="*/ 593888 h 612742"/>
              <a:gd name="connsiteX21" fmla="*/ 519722 w 558282"/>
              <a:gd name="connsiteY21" fmla="*/ 612742 h 612742"/>
              <a:gd name="connsiteX22" fmla="*/ 557429 w 558282"/>
              <a:gd name="connsiteY22" fmla="*/ 603315 h 612742"/>
              <a:gd name="connsiteX23" fmla="*/ 538576 w 558282"/>
              <a:gd name="connsiteY23" fmla="*/ 518474 h 612742"/>
              <a:gd name="connsiteX24" fmla="*/ 387747 w 558282"/>
              <a:gd name="connsiteY24" fmla="*/ 358218 h 6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8282" h="612742">
                <a:moveTo>
                  <a:pt x="548002" y="593888"/>
                </a:moveTo>
                <a:lnTo>
                  <a:pt x="548002" y="593888"/>
                </a:lnTo>
                <a:cubicBezTo>
                  <a:pt x="513437" y="534185"/>
                  <a:pt x="496226" y="460207"/>
                  <a:pt x="444308" y="414779"/>
                </a:cubicBezTo>
                <a:cubicBezTo>
                  <a:pt x="419170" y="392783"/>
                  <a:pt x="394554" y="370175"/>
                  <a:pt x="368893" y="348791"/>
                </a:cubicBezTo>
                <a:cubicBezTo>
                  <a:pt x="356823" y="338733"/>
                  <a:pt x="343115" y="330736"/>
                  <a:pt x="331186" y="320511"/>
                </a:cubicBezTo>
                <a:cubicBezTo>
                  <a:pt x="308360" y="300946"/>
                  <a:pt x="269454" y="254483"/>
                  <a:pt x="255772" y="235670"/>
                </a:cubicBezTo>
                <a:cubicBezTo>
                  <a:pt x="244995" y="220852"/>
                  <a:pt x="238740" y="202999"/>
                  <a:pt x="227491" y="188536"/>
                </a:cubicBezTo>
                <a:cubicBezTo>
                  <a:pt x="216578" y="174505"/>
                  <a:pt x="201489" y="164206"/>
                  <a:pt x="189784" y="150829"/>
                </a:cubicBezTo>
                <a:cubicBezTo>
                  <a:pt x="179438" y="139005"/>
                  <a:pt x="172073" y="124747"/>
                  <a:pt x="161504" y="113121"/>
                </a:cubicBezTo>
                <a:cubicBezTo>
                  <a:pt x="142833" y="92583"/>
                  <a:pt x="90891" y="37232"/>
                  <a:pt x="57809" y="18853"/>
                </a:cubicBezTo>
                <a:cubicBezTo>
                  <a:pt x="43017" y="10635"/>
                  <a:pt x="26386" y="6284"/>
                  <a:pt x="10675" y="0"/>
                </a:cubicBezTo>
                <a:cubicBezTo>
                  <a:pt x="315" y="72521"/>
                  <a:pt x="-6973" y="87323"/>
                  <a:pt x="10675" y="169682"/>
                </a:cubicBezTo>
                <a:cubicBezTo>
                  <a:pt x="13049" y="180760"/>
                  <a:pt x="23907" y="188126"/>
                  <a:pt x="29528" y="197963"/>
                </a:cubicBezTo>
                <a:cubicBezTo>
                  <a:pt x="36500" y="210164"/>
                  <a:pt x="40934" y="223753"/>
                  <a:pt x="48382" y="235670"/>
                </a:cubicBezTo>
                <a:cubicBezTo>
                  <a:pt x="62713" y="258600"/>
                  <a:pt x="84176" y="283856"/>
                  <a:pt x="104943" y="301657"/>
                </a:cubicBezTo>
                <a:cubicBezTo>
                  <a:pt x="138852" y="330721"/>
                  <a:pt x="168692" y="366527"/>
                  <a:pt x="208638" y="386499"/>
                </a:cubicBezTo>
                <a:cubicBezTo>
                  <a:pt x="244364" y="404361"/>
                  <a:pt x="263976" y="410875"/>
                  <a:pt x="293479" y="443060"/>
                </a:cubicBezTo>
                <a:cubicBezTo>
                  <a:pt x="314712" y="466223"/>
                  <a:pt x="332610" y="492329"/>
                  <a:pt x="350040" y="518474"/>
                </a:cubicBezTo>
                <a:cubicBezTo>
                  <a:pt x="356324" y="527901"/>
                  <a:pt x="360882" y="538743"/>
                  <a:pt x="368893" y="546754"/>
                </a:cubicBezTo>
                <a:cubicBezTo>
                  <a:pt x="376904" y="554765"/>
                  <a:pt x="387955" y="559023"/>
                  <a:pt x="397174" y="565608"/>
                </a:cubicBezTo>
                <a:cubicBezTo>
                  <a:pt x="409959" y="574740"/>
                  <a:pt x="420828" y="586862"/>
                  <a:pt x="434881" y="593888"/>
                </a:cubicBezTo>
                <a:cubicBezTo>
                  <a:pt x="443757" y="598326"/>
                  <a:pt x="514763" y="611750"/>
                  <a:pt x="519722" y="612742"/>
                </a:cubicBezTo>
                <a:cubicBezTo>
                  <a:pt x="532291" y="609600"/>
                  <a:pt x="554888" y="616019"/>
                  <a:pt x="557429" y="603315"/>
                </a:cubicBezTo>
                <a:cubicBezTo>
                  <a:pt x="563111" y="574907"/>
                  <a:pt x="538576" y="518474"/>
                  <a:pt x="538576" y="518474"/>
                </a:cubicBezTo>
                <a:lnTo>
                  <a:pt x="387747" y="358218"/>
                </a:lnTo>
              </a:path>
            </a:pathLst>
          </a:cu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Rectangle 19">
            <a:extLst>
              <a:ext uri="{FF2B5EF4-FFF2-40B4-BE49-F238E27FC236}">
                <a16:creationId xmlns:a16="http://schemas.microsoft.com/office/drawing/2014/main" id="{9114CAEE-55BB-073B-2081-01DD63FF8B6D}"/>
              </a:ext>
            </a:extLst>
          </p:cNvPr>
          <p:cNvSpPr/>
          <p:nvPr/>
        </p:nvSpPr>
        <p:spPr>
          <a:xfrm>
            <a:off x="7361931" y="-506432"/>
            <a:ext cx="48304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Rectangle 20">
            <a:extLst>
              <a:ext uri="{FF2B5EF4-FFF2-40B4-BE49-F238E27FC236}">
                <a16:creationId xmlns:a16="http://schemas.microsoft.com/office/drawing/2014/main" id="{F2E48779-38A1-0297-4A0E-E0831D179821}"/>
              </a:ext>
            </a:extLst>
          </p:cNvPr>
          <p:cNvSpPr/>
          <p:nvPr/>
        </p:nvSpPr>
        <p:spPr>
          <a:xfrm>
            <a:off x="7866968" y="-430778"/>
            <a:ext cx="1277032" cy="11731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ectangle 21">
            <a:extLst>
              <a:ext uri="{FF2B5EF4-FFF2-40B4-BE49-F238E27FC236}">
                <a16:creationId xmlns:a16="http://schemas.microsoft.com/office/drawing/2014/main" id="{1021E4E6-92E5-C1AC-4900-BCF5E47D5FEE}"/>
              </a:ext>
            </a:extLst>
          </p:cNvPr>
          <p:cNvSpPr/>
          <p:nvPr/>
        </p:nvSpPr>
        <p:spPr>
          <a:xfrm rot="369418">
            <a:off x="7924570" y="686041"/>
            <a:ext cx="558278" cy="2410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Rectangle 22">
            <a:extLst>
              <a:ext uri="{FF2B5EF4-FFF2-40B4-BE49-F238E27FC236}">
                <a16:creationId xmlns:a16="http://schemas.microsoft.com/office/drawing/2014/main" id="{BC26E25E-2BE0-8945-ED94-2F8BE742632E}"/>
              </a:ext>
            </a:extLst>
          </p:cNvPr>
          <p:cNvSpPr/>
          <p:nvPr/>
        </p:nvSpPr>
        <p:spPr>
          <a:xfrm>
            <a:off x="7866968" y="2878192"/>
            <a:ext cx="1277032" cy="3950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Landmark Detection Model</a:t>
            </a:r>
            <a:endParaRPr lang="en-MY" sz="1050">
              <a:solidFill>
                <a:schemeClr val="tx1"/>
              </a:solidFill>
            </a:endParaRPr>
          </a:p>
        </p:txBody>
      </p:sp>
      <p:sp>
        <p:nvSpPr>
          <p:cNvPr id="3" name="Rectangle 2">
            <a:extLst>
              <a:ext uri="{FF2B5EF4-FFF2-40B4-BE49-F238E27FC236}">
                <a16:creationId xmlns:a16="http://schemas.microsoft.com/office/drawing/2014/main" id="{EE25030D-488D-F838-7F6D-22A568141900}"/>
              </a:ext>
            </a:extLst>
          </p:cNvPr>
          <p:cNvSpPr/>
          <p:nvPr/>
        </p:nvSpPr>
        <p:spPr>
          <a:xfrm>
            <a:off x="7983040" y="4151957"/>
            <a:ext cx="1023987" cy="5587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Workout Pose Classification AI Model</a:t>
            </a:r>
            <a:endParaRPr lang="en-MY" sz="1000">
              <a:solidFill>
                <a:schemeClr val="tx1"/>
              </a:solidFill>
            </a:endParaRPr>
          </a:p>
        </p:txBody>
      </p:sp>
      <p:pic>
        <p:nvPicPr>
          <p:cNvPr id="8" name="Picture 7" descr="A cartoon duck lifting weights&#10;&#10;AI-generated content may be incorrect.">
            <a:extLst>
              <a:ext uri="{FF2B5EF4-FFF2-40B4-BE49-F238E27FC236}">
                <a16:creationId xmlns:a16="http://schemas.microsoft.com/office/drawing/2014/main" id="{6A8E7A37-9C55-9237-C8F1-11BF6904D4F9}"/>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32386124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7E4C1-9650-9AC5-A82B-0502AAA7887C}"/>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588DCE6C-E3B4-3DC7-0857-8FCAA710004D}"/>
              </a:ext>
            </a:extLst>
          </p:cNvPr>
          <p:cNvCxnSpPr>
            <a:cxnSpLocks/>
          </p:cNvCxnSpPr>
          <p:nvPr/>
        </p:nvCxnSpPr>
        <p:spPr>
          <a:xfrm>
            <a:off x="4394269" y="4192216"/>
            <a:ext cx="0" cy="129204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2" name="Google Shape;424;p34">
            <a:extLst>
              <a:ext uri="{FF2B5EF4-FFF2-40B4-BE49-F238E27FC236}">
                <a16:creationId xmlns:a16="http://schemas.microsoft.com/office/drawing/2014/main" id="{AF107E14-024D-821A-27D2-50A94E9EBD41}"/>
              </a:ext>
            </a:extLst>
          </p:cNvPr>
          <p:cNvSpPr/>
          <p:nvPr/>
        </p:nvSpPr>
        <p:spPr>
          <a:xfrm>
            <a:off x="5835333" y="0"/>
            <a:ext cx="3308667" cy="5143500"/>
          </a:xfrm>
          <a:prstGeom prst="rect">
            <a:avLst/>
          </a:prstGeom>
          <a:solidFill>
            <a:srgbClr val="2AA4C0"/>
          </a:solidFill>
          <a:ln>
            <a:noFill/>
          </a:ln>
        </p:spPr>
        <p:txBody>
          <a:bodyPr spcFirstLastPara="1" wrap="square" lIns="91425" tIns="91425" rIns="91425" bIns="91425" anchor="ctr" anchorCtr="0">
            <a:noAutofit/>
          </a:bodyPr>
          <a:lstStyle/>
          <a:p>
            <a:pPr algn="ctr"/>
            <a:r>
              <a:rPr lang="en-MY" sz="2400" b="1" dirty="0" err="1">
                <a:solidFill>
                  <a:schemeClr val="accent6"/>
                </a:solidFill>
                <a:latin typeface="Montserrat" panose="00000500000000000000" pitchFamily="2" charset="0"/>
              </a:rPr>
              <a:t>MLKit</a:t>
            </a:r>
            <a:endParaRPr lang="en-MY" sz="2400" b="1" dirty="0">
              <a:solidFill>
                <a:schemeClr val="accent6"/>
              </a:solidFill>
              <a:latin typeface="Montserrat" panose="00000500000000000000" pitchFamily="2" charset="0"/>
            </a:endParaRPr>
          </a:p>
          <a:p>
            <a:pPr algn="ctr"/>
            <a:r>
              <a:rPr lang="en-MY" sz="2400" b="1">
                <a:solidFill>
                  <a:schemeClr val="accent6"/>
                </a:solidFill>
                <a:latin typeface="Montserrat" panose="00000500000000000000" pitchFamily="2" charset="0"/>
              </a:rPr>
              <a:t>Pose </a:t>
            </a:r>
            <a:r>
              <a:rPr lang="en-MY" sz="2400" b="1" dirty="0">
                <a:solidFill>
                  <a:schemeClr val="accent6"/>
                </a:solidFill>
                <a:latin typeface="Montserrat" panose="00000500000000000000" pitchFamily="2" charset="0"/>
              </a:rPr>
              <a:t>Detection Model</a:t>
            </a:r>
          </a:p>
          <a:p>
            <a:pPr algn="ctr"/>
            <a:endParaRPr lang="en-MY" sz="2400" b="1">
              <a:solidFill>
                <a:schemeClr val="accent6"/>
              </a:solidFill>
              <a:latin typeface="Montserrat" panose="00000500000000000000" pitchFamily="2" charset="0"/>
            </a:endParaRPr>
          </a:p>
          <a:p>
            <a:pPr algn="ctr"/>
            <a:endParaRPr lang="en-MY" sz="2400" b="1">
              <a:solidFill>
                <a:schemeClr val="accent6"/>
              </a:solidFill>
              <a:latin typeface="Montserrat" panose="00000500000000000000" pitchFamily="2" charset="0"/>
            </a:endParaRPr>
          </a:p>
          <a:p>
            <a:pPr algn="ctr"/>
            <a:endParaRPr lang="en-MY" sz="2400" b="1">
              <a:solidFill>
                <a:schemeClr val="accent6"/>
              </a:solidFill>
              <a:latin typeface="Montserrat" panose="00000500000000000000" pitchFamily="2" charset="0"/>
            </a:endParaRPr>
          </a:p>
          <a:p>
            <a:pPr algn="ctr"/>
            <a:endParaRPr lang="en-MY" sz="2400" b="1">
              <a:solidFill>
                <a:schemeClr val="accent6"/>
              </a:solidFill>
              <a:latin typeface="Montserrat" panose="00000500000000000000" pitchFamily="2" charset="0"/>
            </a:endParaRPr>
          </a:p>
          <a:p>
            <a:pPr algn="ctr"/>
            <a:endParaRPr lang="en-MY" sz="2400" b="1">
              <a:solidFill>
                <a:schemeClr val="accent6"/>
              </a:solidFill>
              <a:latin typeface="Montserrat" panose="00000500000000000000" pitchFamily="2" charset="0"/>
            </a:endParaRPr>
          </a:p>
          <a:p>
            <a:pPr algn="ctr"/>
            <a:endParaRPr lang="en-MY" sz="2400" b="1">
              <a:solidFill>
                <a:schemeClr val="accent6"/>
              </a:solidFill>
              <a:latin typeface="Montserrat" panose="00000500000000000000" pitchFamily="2" charset="0"/>
            </a:endParaRPr>
          </a:p>
          <a:p>
            <a:pPr algn="ctr"/>
            <a:endParaRPr lang="en-MY" sz="2400" b="1">
              <a:solidFill>
                <a:schemeClr val="accent6"/>
              </a:solidFill>
              <a:latin typeface="Montserrat" panose="00000500000000000000" pitchFamily="2" charset="0"/>
            </a:endParaRPr>
          </a:p>
          <a:p>
            <a:pPr algn="ctr"/>
            <a:endParaRPr lang="en-MY" sz="2400" b="1">
              <a:solidFill>
                <a:schemeClr val="accent6"/>
              </a:solidFill>
              <a:latin typeface="Montserrat" panose="00000500000000000000" pitchFamily="2" charset="0"/>
            </a:endParaRPr>
          </a:p>
          <a:p>
            <a:pPr algn="ctr"/>
            <a:endParaRPr lang="en-MY" sz="2400" b="1">
              <a:solidFill>
                <a:schemeClr val="accent6"/>
              </a:solidFill>
              <a:latin typeface="Montserrat" panose="00000500000000000000" pitchFamily="2" charset="0"/>
            </a:endParaRPr>
          </a:p>
        </p:txBody>
      </p:sp>
      <p:sp>
        <p:nvSpPr>
          <p:cNvPr id="7" name="Google Shape;424;p34">
            <a:extLst>
              <a:ext uri="{FF2B5EF4-FFF2-40B4-BE49-F238E27FC236}">
                <a16:creationId xmlns:a16="http://schemas.microsoft.com/office/drawing/2014/main" id="{ECD7917D-DBE7-0648-0D00-40BCFD72A634}"/>
              </a:ext>
            </a:extLst>
          </p:cNvPr>
          <p:cNvSpPr/>
          <p:nvPr/>
        </p:nvSpPr>
        <p:spPr>
          <a:xfrm>
            <a:off x="6281674" y="2707780"/>
            <a:ext cx="2458624" cy="1155555"/>
          </a:xfrm>
          <a:prstGeom prst="round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en-US" sz="1600" b="1">
                <a:solidFill>
                  <a:schemeClr val="tx1"/>
                </a:solidFill>
                <a:latin typeface="Montserrat" panose="00000500000000000000" pitchFamily="2" charset="0"/>
              </a:rPr>
              <a:t>Captures Human Body </a:t>
            </a:r>
            <a:r>
              <a:rPr lang="en-US" sz="1600" b="1" u="sng">
                <a:solidFill>
                  <a:schemeClr val="tx1"/>
                </a:solidFill>
                <a:latin typeface="Montserrat" panose="00000500000000000000" pitchFamily="2" charset="0"/>
              </a:rPr>
              <a:t>Landmark</a:t>
            </a:r>
            <a:r>
              <a:rPr lang="en-US" sz="1600" b="1">
                <a:solidFill>
                  <a:schemeClr val="tx1"/>
                </a:solidFill>
                <a:latin typeface="Montserrat" panose="00000500000000000000" pitchFamily="2" charset="0"/>
              </a:rPr>
              <a:t> Coordinates</a:t>
            </a:r>
            <a:endParaRPr lang="en-MY" sz="1600" b="1">
              <a:solidFill>
                <a:schemeClr val="tx1"/>
              </a:solidFill>
              <a:latin typeface="Montserrat" panose="00000500000000000000" pitchFamily="2" charset="0"/>
            </a:endParaRPr>
          </a:p>
        </p:txBody>
      </p:sp>
      <p:sp>
        <p:nvSpPr>
          <p:cNvPr id="13" name="Google Shape;424;p34">
            <a:extLst>
              <a:ext uri="{FF2B5EF4-FFF2-40B4-BE49-F238E27FC236}">
                <a16:creationId xmlns:a16="http://schemas.microsoft.com/office/drawing/2014/main" id="{3EDF243E-4B57-A5A7-BE58-E73DEEC2F215}"/>
              </a:ext>
            </a:extLst>
          </p:cNvPr>
          <p:cNvSpPr/>
          <p:nvPr/>
        </p:nvSpPr>
        <p:spPr>
          <a:xfrm>
            <a:off x="6281674" y="1687759"/>
            <a:ext cx="2458624" cy="883991"/>
          </a:xfrm>
          <a:prstGeom prst="round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en-MY" sz="1600" b="1" dirty="0">
                <a:solidFill>
                  <a:schemeClr val="tx1"/>
                </a:solidFill>
                <a:latin typeface="Montserrat" panose="00000500000000000000" pitchFamily="2" charset="0"/>
              </a:rPr>
              <a:t>A </a:t>
            </a:r>
            <a:r>
              <a:rPr lang="en-MY" sz="1600" b="1">
                <a:solidFill>
                  <a:schemeClr val="tx1"/>
                </a:solidFill>
                <a:latin typeface="Montserrat" panose="00000500000000000000" pitchFamily="2" charset="0"/>
              </a:rPr>
              <a:t>Computer </a:t>
            </a:r>
            <a:r>
              <a:rPr lang="en-MY" sz="1600" b="1" dirty="0">
                <a:solidFill>
                  <a:schemeClr val="tx1"/>
                </a:solidFill>
                <a:latin typeface="Montserrat" panose="00000500000000000000" pitchFamily="2" charset="0"/>
              </a:rPr>
              <a:t>Vision Framework by Google</a:t>
            </a:r>
            <a:endParaRPr lang="en-MY" sz="1600" b="1">
              <a:solidFill>
                <a:schemeClr val="tx1"/>
              </a:solidFill>
              <a:latin typeface="Montserrat" panose="00000500000000000000" pitchFamily="2" charset="0"/>
            </a:endParaRPr>
          </a:p>
        </p:txBody>
      </p:sp>
      <p:sp>
        <p:nvSpPr>
          <p:cNvPr id="3" name="Rectangle: Rounded Corners 2">
            <a:extLst>
              <a:ext uri="{FF2B5EF4-FFF2-40B4-BE49-F238E27FC236}">
                <a16:creationId xmlns:a16="http://schemas.microsoft.com/office/drawing/2014/main" id="{A08AA858-53B9-456C-7EB2-81C79F9B33A4}"/>
              </a:ext>
            </a:extLst>
          </p:cNvPr>
          <p:cNvSpPr/>
          <p:nvPr/>
        </p:nvSpPr>
        <p:spPr>
          <a:xfrm>
            <a:off x="420008" y="67792"/>
            <a:ext cx="3833697"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WORKOUT VERIFICATION</a:t>
            </a:r>
          </a:p>
        </p:txBody>
      </p:sp>
      <p:cxnSp>
        <p:nvCxnSpPr>
          <p:cNvPr id="20" name="Straight Connector 19">
            <a:extLst>
              <a:ext uri="{FF2B5EF4-FFF2-40B4-BE49-F238E27FC236}">
                <a16:creationId xmlns:a16="http://schemas.microsoft.com/office/drawing/2014/main" id="{EBAEA2FB-A3F3-8CA4-83D4-69B35F2EB4D7}"/>
              </a:ext>
            </a:extLst>
          </p:cNvPr>
          <p:cNvCxnSpPr>
            <a:cxnSpLocks/>
          </p:cNvCxnSpPr>
          <p:nvPr/>
        </p:nvCxnSpPr>
        <p:spPr>
          <a:xfrm>
            <a:off x="4394270" y="4353903"/>
            <a:ext cx="0" cy="129204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6F1ABF0A-0C7B-BA53-29B7-F1697B99DADC}"/>
              </a:ext>
            </a:extLst>
          </p:cNvPr>
          <p:cNvCxnSpPr>
            <a:cxnSpLocks/>
          </p:cNvCxnSpPr>
          <p:nvPr/>
        </p:nvCxnSpPr>
        <p:spPr>
          <a:xfrm flipV="1">
            <a:off x="-2358023" y="-215955"/>
            <a:ext cx="0" cy="637398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28" name="Picture 27" descr="A diagram of a fitness application&#10;&#10;AI-generated content may be incorrect.">
            <a:extLst>
              <a:ext uri="{FF2B5EF4-FFF2-40B4-BE49-F238E27FC236}">
                <a16:creationId xmlns:a16="http://schemas.microsoft.com/office/drawing/2014/main" id="{FEAE54B0-ED15-6639-7E55-F142FC5CDCCF}"/>
              </a:ext>
            </a:extLst>
          </p:cNvPr>
          <p:cNvPicPr>
            <a:picLocks noChangeAspect="1"/>
          </p:cNvPicPr>
          <p:nvPr/>
        </p:nvPicPr>
        <p:blipFill>
          <a:blip r:embed="rId3"/>
          <a:srcRect t="19862" b="1315"/>
          <a:stretch>
            <a:fillRect/>
          </a:stretch>
        </p:blipFill>
        <p:spPr>
          <a:xfrm>
            <a:off x="-3195645" y="751"/>
            <a:ext cx="8885858" cy="5142749"/>
          </a:xfrm>
          <a:prstGeom prst="rect">
            <a:avLst/>
          </a:prstGeom>
        </p:spPr>
      </p:pic>
      <p:cxnSp>
        <p:nvCxnSpPr>
          <p:cNvPr id="38" name="Straight Connector 37">
            <a:extLst>
              <a:ext uri="{FF2B5EF4-FFF2-40B4-BE49-F238E27FC236}">
                <a16:creationId xmlns:a16="http://schemas.microsoft.com/office/drawing/2014/main" id="{3654273F-E37A-E17B-7C31-7C178A2FC2A6}"/>
              </a:ext>
            </a:extLst>
          </p:cNvPr>
          <p:cNvCxnSpPr>
            <a:cxnSpLocks/>
          </p:cNvCxnSpPr>
          <p:nvPr/>
        </p:nvCxnSpPr>
        <p:spPr>
          <a:xfrm flipV="1">
            <a:off x="4399113" y="-834914"/>
            <a:ext cx="0" cy="720889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C043054A-05AB-8A92-095D-1C0BE2030309}"/>
              </a:ext>
            </a:extLst>
          </p:cNvPr>
          <p:cNvSpPr/>
          <p:nvPr/>
        </p:nvSpPr>
        <p:spPr>
          <a:xfrm rot="375979">
            <a:off x="202770" y="-757647"/>
            <a:ext cx="383369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Rectangle: Rounded Corners 30">
            <a:extLst>
              <a:ext uri="{FF2B5EF4-FFF2-40B4-BE49-F238E27FC236}">
                <a16:creationId xmlns:a16="http://schemas.microsoft.com/office/drawing/2014/main" id="{886FCFCA-C1B5-F0BF-9BCF-6181B1D91F63}"/>
              </a:ext>
            </a:extLst>
          </p:cNvPr>
          <p:cNvSpPr/>
          <p:nvPr/>
        </p:nvSpPr>
        <p:spPr>
          <a:xfrm>
            <a:off x="477797" y="1021582"/>
            <a:ext cx="3833697"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WORKOUT VERIFICATION</a:t>
            </a:r>
          </a:p>
        </p:txBody>
      </p:sp>
      <p:sp>
        <p:nvSpPr>
          <p:cNvPr id="33" name="Rectangle 32">
            <a:extLst>
              <a:ext uri="{FF2B5EF4-FFF2-40B4-BE49-F238E27FC236}">
                <a16:creationId xmlns:a16="http://schemas.microsoft.com/office/drawing/2014/main" id="{71347D2F-AECB-2A17-6C2A-654DB984D7A1}"/>
              </a:ext>
            </a:extLst>
          </p:cNvPr>
          <p:cNvSpPr/>
          <p:nvPr/>
        </p:nvSpPr>
        <p:spPr>
          <a:xfrm>
            <a:off x="3908144" y="-506432"/>
            <a:ext cx="48304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Rectangle 33">
            <a:extLst>
              <a:ext uri="{FF2B5EF4-FFF2-40B4-BE49-F238E27FC236}">
                <a16:creationId xmlns:a16="http://schemas.microsoft.com/office/drawing/2014/main" id="{62F59ABC-E966-5052-F9C3-408D210F1471}"/>
              </a:ext>
            </a:extLst>
          </p:cNvPr>
          <p:cNvSpPr/>
          <p:nvPr/>
        </p:nvSpPr>
        <p:spPr>
          <a:xfrm>
            <a:off x="4413181" y="-430778"/>
            <a:ext cx="1277032" cy="11731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5" name="Rectangle 34">
            <a:extLst>
              <a:ext uri="{FF2B5EF4-FFF2-40B4-BE49-F238E27FC236}">
                <a16:creationId xmlns:a16="http://schemas.microsoft.com/office/drawing/2014/main" id="{CF10CF85-D035-934B-7D77-3AD9E415A801}"/>
              </a:ext>
            </a:extLst>
          </p:cNvPr>
          <p:cNvSpPr/>
          <p:nvPr/>
        </p:nvSpPr>
        <p:spPr>
          <a:xfrm rot="369418">
            <a:off x="4470783" y="686041"/>
            <a:ext cx="558278" cy="2410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6" name="Google Shape;424;p34">
            <a:extLst>
              <a:ext uri="{FF2B5EF4-FFF2-40B4-BE49-F238E27FC236}">
                <a16:creationId xmlns:a16="http://schemas.microsoft.com/office/drawing/2014/main" id="{3A41096C-88A2-8558-35FE-9372FB15F75E}"/>
              </a:ext>
            </a:extLst>
          </p:cNvPr>
          <p:cNvSpPr/>
          <p:nvPr/>
        </p:nvSpPr>
        <p:spPr>
          <a:xfrm>
            <a:off x="6303712" y="4023464"/>
            <a:ext cx="2458624" cy="740635"/>
          </a:xfrm>
          <a:prstGeom prst="round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en-US" sz="1600" b="1" dirty="0">
                <a:solidFill>
                  <a:schemeClr val="tx1"/>
                </a:solidFill>
                <a:latin typeface="Montserrat" panose="00000500000000000000" pitchFamily="2" charset="0"/>
              </a:rPr>
              <a:t>33 Landmarks </a:t>
            </a:r>
          </a:p>
          <a:p>
            <a:pPr algn="ctr"/>
            <a:r>
              <a:rPr lang="en-US" sz="1600" b="1" dirty="0">
                <a:solidFill>
                  <a:schemeClr val="tx1"/>
                </a:solidFill>
                <a:latin typeface="Montserrat" panose="00000500000000000000" pitchFamily="2" charset="0"/>
              </a:rPr>
              <a:t>in Total</a:t>
            </a:r>
            <a:endParaRPr lang="en-MY" sz="1600" b="1" dirty="0">
              <a:solidFill>
                <a:schemeClr val="tx1"/>
              </a:solidFill>
              <a:latin typeface="Montserrat" panose="00000500000000000000" pitchFamily="2" charset="0"/>
            </a:endParaRPr>
          </a:p>
        </p:txBody>
      </p:sp>
      <p:sp>
        <p:nvSpPr>
          <p:cNvPr id="43" name="Rectangle 42">
            <a:extLst>
              <a:ext uri="{FF2B5EF4-FFF2-40B4-BE49-F238E27FC236}">
                <a16:creationId xmlns:a16="http://schemas.microsoft.com/office/drawing/2014/main" id="{48064288-8DDA-2690-044C-1AF9DD94D25F}"/>
              </a:ext>
            </a:extLst>
          </p:cNvPr>
          <p:cNvSpPr/>
          <p:nvPr/>
        </p:nvSpPr>
        <p:spPr>
          <a:xfrm>
            <a:off x="4531708" y="2851064"/>
            <a:ext cx="1124454" cy="3950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Landmark Detection Model</a:t>
            </a:r>
            <a:endParaRPr lang="en-MY" sz="1000">
              <a:solidFill>
                <a:schemeClr val="tx1"/>
              </a:solidFill>
            </a:endParaRPr>
          </a:p>
        </p:txBody>
      </p:sp>
      <p:sp>
        <p:nvSpPr>
          <p:cNvPr id="27" name="Rectangle 26">
            <a:extLst>
              <a:ext uri="{FF2B5EF4-FFF2-40B4-BE49-F238E27FC236}">
                <a16:creationId xmlns:a16="http://schemas.microsoft.com/office/drawing/2014/main" id="{940DADD2-1AE9-6150-B3CE-0BE2DB0ABE42}"/>
              </a:ext>
            </a:extLst>
          </p:cNvPr>
          <p:cNvSpPr/>
          <p:nvPr/>
        </p:nvSpPr>
        <p:spPr>
          <a:xfrm>
            <a:off x="4572000" y="2029216"/>
            <a:ext cx="1008353" cy="1248527"/>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F5A8DF88-33FE-BC80-A6AD-73A713C1DD51}"/>
              </a:ext>
            </a:extLst>
          </p:cNvPr>
          <p:cNvSpPr/>
          <p:nvPr/>
        </p:nvSpPr>
        <p:spPr>
          <a:xfrm>
            <a:off x="4556367" y="4146361"/>
            <a:ext cx="1023987" cy="5587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Workout Pose Classification AI Model</a:t>
            </a:r>
            <a:endParaRPr lang="en-MY" sz="1000">
              <a:solidFill>
                <a:schemeClr val="tx1"/>
              </a:solidFill>
            </a:endParaRPr>
          </a:p>
        </p:txBody>
      </p:sp>
      <p:pic>
        <p:nvPicPr>
          <p:cNvPr id="8" name="Picture 7" descr="A cartoon duck lifting weights&#10;&#10;AI-generated content may be incorrect.">
            <a:extLst>
              <a:ext uri="{FF2B5EF4-FFF2-40B4-BE49-F238E27FC236}">
                <a16:creationId xmlns:a16="http://schemas.microsoft.com/office/drawing/2014/main" id="{31A363E2-7797-1E6C-1082-20682EEB72A8}"/>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26720744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0F49-6D6D-EC2F-AE18-72886802A894}"/>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43A70650-2F09-C785-2746-2323A298DB55}"/>
              </a:ext>
            </a:extLst>
          </p:cNvPr>
          <p:cNvCxnSpPr>
            <a:cxnSpLocks/>
          </p:cNvCxnSpPr>
          <p:nvPr/>
        </p:nvCxnSpPr>
        <p:spPr>
          <a:xfrm>
            <a:off x="4394269" y="4192216"/>
            <a:ext cx="0" cy="129204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2" name="Google Shape;424;p34">
            <a:extLst>
              <a:ext uri="{FF2B5EF4-FFF2-40B4-BE49-F238E27FC236}">
                <a16:creationId xmlns:a16="http://schemas.microsoft.com/office/drawing/2014/main" id="{A45AC654-0CE7-F658-E374-D1F1BEAD4B5D}"/>
              </a:ext>
            </a:extLst>
          </p:cNvPr>
          <p:cNvSpPr/>
          <p:nvPr/>
        </p:nvSpPr>
        <p:spPr>
          <a:xfrm>
            <a:off x="5835333" y="0"/>
            <a:ext cx="3308667" cy="5143500"/>
          </a:xfrm>
          <a:prstGeom prst="rect">
            <a:avLst/>
          </a:prstGeom>
          <a:solidFill>
            <a:srgbClr val="D7A813"/>
          </a:solidFill>
          <a:ln>
            <a:noFill/>
          </a:ln>
        </p:spPr>
        <p:txBody>
          <a:bodyPr spcFirstLastPara="1" wrap="square" lIns="91425" tIns="91425" rIns="91425" bIns="91425" anchor="ctr" anchorCtr="0">
            <a:noAutofit/>
          </a:bodyPr>
          <a:lstStyle/>
          <a:p>
            <a:pPr algn="ctr"/>
            <a:r>
              <a:rPr lang="en-MY" sz="2400" b="1" dirty="0">
                <a:solidFill>
                  <a:schemeClr val="accent6"/>
                </a:solidFill>
                <a:latin typeface="Montserrat" panose="00000500000000000000" pitchFamily="2" charset="0"/>
              </a:rPr>
              <a:t>Workout Pose </a:t>
            </a:r>
          </a:p>
          <a:p>
            <a:pPr algn="ctr"/>
            <a:r>
              <a:rPr lang="en-MY" sz="2400" b="1" dirty="0">
                <a:solidFill>
                  <a:schemeClr val="accent6"/>
                </a:solidFill>
                <a:latin typeface="Montserrat" panose="00000500000000000000" pitchFamily="2" charset="0"/>
              </a:rPr>
              <a:t>Classification Model</a:t>
            </a:r>
          </a:p>
          <a:p>
            <a:pPr algn="ctr"/>
            <a:endParaRPr lang="en-MY" sz="2400" b="1" dirty="0">
              <a:solidFill>
                <a:schemeClr val="accent6"/>
              </a:solidFill>
              <a:latin typeface="Montserrat" panose="00000500000000000000" pitchFamily="2" charset="0"/>
            </a:endParaRPr>
          </a:p>
          <a:p>
            <a:pPr algn="ctr"/>
            <a:endParaRPr lang="en-MY" sz="2400" b="1" dirty="0">
              <a:solidFill>
                <a:schemeClr val="accent6"/>
              </a:solidFill>
              <a:latin typeface="Montserrat" panose="00000500000000000000" pitchFamily="2" charset="0"/>
            </a:endParaRPr>
          </a:p>
          <a:p>
            <a:pPr algn="ctr"/>
            <a:endParaRPr lang="en-MY" sz="2400" b="1" dirty="0">
              <a:solidFill>
                <a:schemeClr val="accent6"/>
              </a:solidFill>
              <a:latin typeface="Montserrat" panose="00000500000000000000" pitchFamily="2" charset="0"/>
            </a:endParaRPr>
          </a:p>
          <a:p>
            <a:pPr algn="ctr"/>
            <a:endParaRPr lang="en-MY" sz="2400" b="1" dirty="0">
              <a:solidFill>
                <a:schemeClr val="accent6"/>
              </a:solidFill>
              <a:latin typeface="Montserrat" panose="00000500000000000000" pitchFamily="2" charset="0"/>
            </a:endParaRPr>
          </a:p>
          <a:p>
            <a:pPr algn="ctr"/>
            <a:endParaRPr lang="en-MY" sz="2400" b="1" dirty="0">
              <a:solidFill>
                <a:schemeClr val="accent6"/>
              </a:solidFill>
              <a:latin typeface="Montserrat" panose="00000500000000000000" pitchFamily="2" charset="0"/>
            </a:endParaRPr>
          </a:p>
          <a:p>
            <a:pPr algn="ctr"/>
            <a:endParaRPr lang="en-MY" sz="2400" b="1" dirty="0">
              <a:solidFill>
                <a:schemeClr val="accent6"/>
              </a:solidFill>
              <a:latin typeface="Montserrat" panose="00000500000000000000" pitchFamily="2" charset="0"/>
            </a:endParaRPr>
          </a:p>
          <a:p>
            <a:pPr algn="ctr"/>
            <a:endParaRPr lang="en-MY" sz="2400" b="1" dirty="0">
              <a:solidFill>
                <a:schemeClr val="accent6"/>
              </a:solidFill>
              <a:latin typeface="Montserrat" panose="00000500000000000000" pitchFamily="2" charset="0"/>
            </a:endParaRPr>
          </a:p>
          <a:p>
            <a:pPr algn="ctr"/>
            <a:endParaRPr lang="en-MY" sz="2400" b="1" dirty="0">
              <a:solidFill>
                <a:schemeClr val="accent6"/>
              </a:solidFill>
              <a:latin typeface="Montserrat" panose="00000500000000000000" pitchFamily="2" charset="0"/>
            </a:endParaRPr>
          </a:p>
          <a:p>
            <a:pPr algn="ctr"/>
            <a:endParaRPr lang="en-MY" sz="2400" b="1" dirty="0">
              <a:solidFill>
                <a:schemeClr val="accent6"/>
              </a:solidFill>
              <a:latin typeface="Montserrat" panose="00000500000000000000" pitchFamily="2" charset="0"/>
            </a:endParaRPr>
          </a:p>
        </p:txBody>
      </p:sp>
      <p:sp>
        <p:nvSpPr>
          <p:cNvPr id="7" name="Google Shape;424;p34">
            <a:extLst>
              <a:ext uri="{FF2B5EF4-FFF2-40B4-BE49-F238E27FC236}">
                <a16:creationId xmlns:a16="http://schemas.microsoft.com/office/drawing/2014/main" id="{0FB569F4-3899-2CF4-128C-6B2A907D6475}"/>
              </a:ext>
            </a:extLst>
          </p:cNvPr>
          <p:cNvSpPr/>
          <p:nvPr/>
        </p:nvSpPr>
        <p:spPr>
          <a:xfrm>
            <a:off x="6168656" y="2613250"/>
            <a:ext cx="2690864" cy="921273"/>
          </a:xfrm>
          <a:prstGeom prst="round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en-US" sz="1600" b="1" dirty="0">
                <a:solidFill>
                  <a:schemeClr val="tx1"/>
                </a:solidFill>
                <a:latin typeface="Montserrat" panose="00000500000000000000" pitchFamily="2" charset="0"/>
              </a:rPr>
              <a:t>Trained on 500+ Workout Pose</a:t>
            </a:r>
          </a:p>
          <a:p>
            <a:pPr algn="ctr"/>
            <a:r>
              <a:rPr lang="en-US" sz="1600" b="1" dirty="0">
                <a:solidFill>
                  <a:schemeClr val="tx1"/>
                </a:solidFill>
                <a:latin typeface="Montserrat" panose="00000500000000000000" pitchFamily="2" charset="0"/>
              </a:rPr>
              <a:t>Landmark Data</a:t>
            </a:r>
            <a:endParaRPr lang="en-MY" sz="1600" b="1" dirty="0">
              <a:solidFill>
                <a:schemeClr val="tx1"/>
              </a:solidFill>
              <a:latin typeface="Montserrat" panose="00000500000000000000" pitchFamily="2" charset="0"/>
            </a:endParaRPr>
          </a:p>
        </p:txBody>
      </p:sp>
      <p:sp>
        <p:nvSpPr>
          <p:cNvPr id="13" name="Google Shape;424;p34">
            <a:extLst>
              <a:ext uri="{FF2B5EF4-FFF2-40B4-BE49-F238E27FC236}">
                <a16:creationId xmlns:a16="http://schemas.microsoft.com/office/drawing/2014/main" id="{B5EAA78B-36FB-D0C3-4300-1DFC871C4D16}"/>
              </a:ext>
            </a:extLst>
          </p:cNvPr>
          <p:cNvSpPr/>
          <p:nvPr/>
        </p:nvSpPr>
        <p:spPr>
          <a:xfrm>
            <a:off x="6168656" y="1722049"/>
            <a:ext cx="2690864" cy="740635"/>
          </a:xfrm>
          <a:prstGeom prst="round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en-MY" sz="1600" b="1" dirty="0">
                <a:solidFill>
                  <a:schemeClr val="tx1"/>
                </a:solidFill>
                <a:latin typeface="Montserrat" panose="00000500000000000000" pitchFamily="2" charset="0"/>
              </a:rPr>
              <a:t>Dense Neural Network (</a:t>
            </a:r>
            <a:r>
              <a:rPr lang="en-MY" sz="1600" b="1" dirty="0" err="1">
                <a:solidFill>
                  <a:schemeClr val="tx1"/>
                </a:solidFill>
                <a:latin typeface="Montserrat" panose="00000500000000000000" pitchFamily="2" charset="0"/>
              </a:rPr>
              <a:t>DNN</a:t>
            </a:r>
            <a:r>
              <a:rPr lang="en-MY" sz="1600" b="1" dirty="0">
                <a:solidFill>
                  <a:schemeClr val="tx1"/>
                </a:solidFill>
                <a:latin typeface="Montserrat" panose="00000500000000000000" pitchFamily="2" charset="0"/>
              </a:rPr>
              <a:t>) model</a:t>
            </a:r>
          </a:p>
        </p:txBody>
      </p:sp>
      <p:sp>
        <p:nvSpPr>
          <p:cNvPr id="3" name="Rectangle: Rounded Corners 2">
            <a:extLst>
              <a:ext uri="{FF2B5EF4-FFF2-40B4-BE49-F238E27FC236}">
                <a16:creationId xmlns:a16="http://schemas.microsoft.com/office/drawing/2014/main" id="{DA703CC1-42C5-6443-6D24-6BA030729A49}"/>
              </a:ext>
            </a:extLst>
          </p:cNvPr>
          <p:cNvSpPr/>
          <p:nvPr/>
        </p:nvSpPr>
        <p:spPr>
          <a:xfrm>
            <a:off x="420008" y="67792"/>
            <a:ext cx="3833697"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WORKOUT VERIFICATION</a:t>
            </a:r>
          </a:p>
        </p:txBody>
      </p:sp>
      <p:cxnSp>
        <p:nvCxnSpPr>
          <p:cNvPr id="20" name="Straight Connector 19">
            <a:extLst>
              <a:ext uri="{FF2B5EF4-FFF2-40B4-BE49-F238E27FC236}">
                <a16:creationId xmlns:a16="http://schemas.microsoft.com/office/drawing/2014/main" id="{17A21005-D589-3E9A-A0D7-970494EFC268}"/>
              </a:ext>
            </a:extLst>
          </p:cNvPr>
          <p:cNvCxnSpPr>
            <a:cxnSpLocks/>
          </p:cNvCxnSpPr>
          <p:nvPr/>
        </p:nvCxnSpPr>
        <p:spPr>
          <a:xfrm>
            <a:off x="4394270" y="4353903"/>
            <a:ext cx="0" cy="129204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227127E-C4DC-ADAA-55B1-56D24FD3F533}"/>
              </a:ext>
            </a:extLst>
          </p:cNvPr>
          <p:cNvCxnSpPr>
            <a:cxnSpLocks/>
          </p:cNvCxnSpPr>
          <p:nvPr/>
        </p:nvCxnSpPr>
        <p:spPr>
          <a:xfrm flipV="1">
            <a:off x="-2358023" y="-215955"/>
            <a:ext cx="0" cy="637398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28" name="Picture 27" descr="A diagram of a fitness application&#10;&#10;AI-generated content may be incorrect.">
            <a:extLst>
              <a:ext uri="{FF2B5EF4-FFF2-40B4-BE49-F238E27FC236}">
                <a16:creationId xmlns:a16="http://schemas.microsoft.com/office/drawing/2014/main" id="{65E83D07-27C1-BFD9-40B0-8619A5D5D02E}"/>
              </a:ext>
            </a:extLst>
          </p:cNvPr>
          <p:cNvPicPr>
            <a:picLocks noChangeAspect="1"/>
          </p:cNvPicPr>
          <p:nvPr/>
        </p:nvPicPr>
        <p:blipFill>
          <a:blip r:embed="rId3"/>
          <a:srcRect t="19862" b="1315"/>
          <a:stretch>
            <a:fillRect/>
          </a:stretch>
        </p:blipFill>
        <p:spPr>
          <a:xfrm>
            <a:off x="-3195645" y="751"/>
            <a:ext cx="8885858" cy="5142749"/>
          </a:xfrm>
          <a:prstGeom prst="rect">
            <a:avLst/>
          </a:prstGeom>
        </p:spPr>
      </p:pic>
      <p:cxnSp>
        <p:nvCxnSpPr>
          <p:cNvPr id="38" name="Straight Connector 37">
            <a:extLst>
              <a:ext uri="{FF2B5EF4-FFF2-40B4-BE49-F238E27FC236}">
                <a16:creationId xmlns:a16="http://schemas.microsoft.com/office/drawing/2014/main" id="{D6CAD750-E5C8-42AA-67EA-B6C702CF62E3}"/>
              </a:ext>
            </a:extLst>
          </p:cNvPr>
          <p:cNvCxnSpPr>
            <a:cxnSpLocks/>
          </p:cNvCxnSpPr>
          <p:nvPr/>
        </p:nvCxnSpPr>
        <p:spPr>
          <a:xfrm flipV="1">
            <a:off x="4399113" y="-834914"/>
            <a:ext cx="0" cy="720889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FD8A36A-1BA4-8928-E68C-D57BCB9ED3B9}"/>
              </a:ext>
            </a:extLst>
          </p:cNvPr>
          <p:cNvSpPr/>
          <p:nvPr/>
        </p:nvSpPr>
        <p:spPr>
          <a:xfrm>
            <a:off x="4526280" y="3350883"/>
            <a:ext cx="1084162" cy="1487354"/>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Rectangle 28">
            <a:extLst>
              <a:ext uri="{FF2B5EF4-FFF2-40B4-BE49-F238E27FC236}">
                <a16:creationId xmlns:a16="http://schemas.microsoft.com/office/drawing/2014/main" id="{F3C2EC8F-655C-B679-C64A-D6130F81E199}"/>
              </a:ext>
            </a:extLst>
          </p:cNvPr>
          <p:cNvSpPr/>
          <p:nvPr/>
        </p:nvSpPr>
        <p:spPr>
          <a:xfrm rot="375979">
            <a:off x="202770" y="-757647"/>
            <a:ext cx="383369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Rectangle: Rounded Corners 30">
            <a:extLst>
              <a:ext uri="{FF2B5EF4-FFF2-40B4-BE49-F238E27FC236}">
                <a16:creationId xmlns:a16="http://schemas.microsoft.com/office/drawing/2014/main" id="{188FA092-388A-0885-0851-518EBDFDB560}"/>
              </a:ext>
            </a:extLst>
          </p:cNvPr>
          <p:cNvSpPr/>
          <p:nvPr/>
        </p:nvSpPr>
        <p:spPr>
          <a:xfrm>
            <a:off x="477797" y="1021582"/>
            <a:ext cx="3833697"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WORKOUT VERIFICATION</a:t>
            </a:r>
          </a:p>
        </p:txBody>
      </p:sp>
      <p:sp>
        <p:nvSpPr>
          <p:cNvPr id="33" name="Rectangle 32">
            <a:extLst>
              <a:ext uri="{FF2B5EF4-FFF2-40B4-BE49-F238E27FC236}">
                <a16:creationId xmlns:a16="http://schemas.microsoft.com/office/drawing/2014/main" id="{D8CF0401-6C61-1D50-F76E-D5075BD1D00B}"/>
              </a:ext>
            </a:extLst>
          </p:cNvPr>
          <p:cNvSpPr/>
          <p:nvPr/>
        </p:nvSpPr>
        <p:spPr>
          <a:xfrm>
            <a:off x="3908144" y="-506432"/>
            <a:ext cx="48304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Rectangle 33">
            <a:extLst>
              <a:ext uri="{FF2B5EF4-FFF2-40B4-BE49-F238E27FC236}">
                <a16:creationId xmlns:a16="http://schemas.microsoft.com/office/drawing/2014/main" id="{8E9D3E56-C3F9-1E36-E8F4-79A747C03DB4}"/>
              </a:ext>
            </a:extLst>
          </p:cNvPr>
          <p:cNvSpPr/>
          <p:nvPr/>
        </p:nvSpPr>
        <p:spPr>
          <a:xfrm>
            <a:off x="4413181" y="-430778"/>
            <a:ext cx="1277032" cy="11731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5" name="Rectangle 34">
            <a:extLst>
              <a:ext uri="{FF2B5EF4-FFF2-40B4-BE49-F238E27FC236}">
                <a16:creationId xmlns:a16="http://schemas.microsoft.com/office/drawing/2014/main" id="{89004F56-107B-8909-2990-03ED798B68E8}"/>
              </a:ext>
            </a:extLst>
          </p:cNvPr>
          <p:cNvSpPr/>
          <p:nvPr/>
        </p:nvSpPr>
        <p:spPr>
          <a:xfrm rot="369418">
            <a:off x="4470783" y="686041"/>
            <a:ext cx="558278" cy="2410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Google Shape;424;p34">
            <a:extLst>
              <a:ext uri="{FF2B5EF4-FFF2-40B4-BE49-F238E27FC236}">
                <a16:creationId xmlns:a16="http://schemas.microsoft.com/office/drawing/2014/main" id="{22C8CC67-BA05-71D4-A543-E0493F144F2A}"/>
              </a:ext>
            </a:extLst>
          </p:cNvPr>
          <p:cNvSpPr/>
          <p:nvPr/>
        </p:nvSpPr>
        <p:spPr>
          <a:xfrm>
            <a:off x="6168656" y="3685089"/>
            <a:ext cx="2690864" cy="1212914"/>
          </a:xfrm>
          <a:prstGeom prst="round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en-US" sz="1600" b="1" dirty="0">
                <a:solidFill>
                  <a:schemeClr val="tx1"/>
                </a:solidFill>
                <a:latin typeface="Montserrat" panose="00000500000000000000" pitchFamily="2" charset="0"/>
              </a:rPr>
              <a:t>Generates Pose Confidence Score </a:t>
            </a:r>
          </a:p>
          <a:p>
            <a:pPr algn="ctr"/>
            <a:r>
              <a:rPr lang="en-US" sz="1600" b="1" dirty="0">
                <a:solidFill>
                  <a:schemeClr val="tx1"/>
                </a:solidFill>
                <a:latin typeface="Montserrat" panose="00000500000000000000" pitchFamily="2" charset="0"/>
              </a:rPr>
              <a:t>for Inputted Landmark Data</a:t>
            </a:r>
            <a:endParaRPr lang="en-MY" sz="1600" b="1" dirty="0">
              <a:solidFill>
                <a:schemeClr val="tx1"/>
              </a:solidFill>
              <a:latin typeface="Montserrat" panose="00000500000000000000" pitchFamily="2" charset="0"/>
            </a:endParaRPr>
          </a:p>
        </p:txBody>
      </p:sp>
      <p:sp>
        <p:nvSpPr>
          <p:cNvPr id="6" name="Rectangle 5">
            <a:extLst>
              <a:ext uri="{FF2B5EF4-FFF2-40B4-BE49-F238E27FC236}">
                <a16:creationId xmlns:a16="http://schemas.microsoft.com/office/drawing/2014/main" id="{9E0F204F-8C46-A8C8-8D90-C874323AF4B8}"/>
              </a:ext>
            </a:extLst>
          </p:cNvPr>
          <p:cNvSpPr/>
          <p:nvPr/>
        </p:nvSpPr>
        <p:spPr>
          <a:xfrm>
            <a:off x="4531708" y="2851064"/>
            <a:ext cx="1124454" cy="3950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Landmark Detection Model</a:t>
            </a:r>
            <a:endParaRPr lang="en-MY" sz="1000">
              <a:solidFill>
                <a:schemeClr val="tx1"/>
              </a:solidFill>
            </a:endParaRPr>
          </a:p>
        </p:txBody>
      </p:sp>
      <p:sp>
        <p:nvSpPr>
          <p:cNvPr id="9" name="Rectangle 8">
            <a:extLst>
              <a:ext uri="{FF2B5EF4-FFF2-40B4-BE49-F238E27FC236}">
                <a16:creationId xmlns:a16="http://schemas.microsoft.com/office/drawing/2014/main" id="{53526659-A181-F90E-50EB-75AACCF0875C}"/>
              </a:ext>
            </a:extLst>
          </p:cNvPr>
          <p:cNvSpPr/>
          <p:nvPr/>
        </p:nvSpPr>
        <p:spPr>
          <a:xfrm>
            <a:off x="4556367" y="4146361"/>
            <a:ext cx="1023987" cy="5587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Workout Pose Classification AI Model</a:t>
            </a:r>
            <a:endParaRPr lang="en-MY" sz="1000">
              <a:solidFill>
                <a:schemeClr val="tx1"/>
              </a:solidFill>
            </a:endParaRPr>
          </a:p>
        </p:txBody>
      </p:sp>
      <p:pic>
        <p:nvPicPr>
          <p:cNvPr id="10" name="Picture 9" descr="A cartoon duck lifting weights&#10;&#10;AI-generated content may be incorrect.">
            <a:extLst>
              <a:ext uri="{FF2B5EF4-FFF2-40B4-BE49-F238E27FC236}">
                <a16:creationId xmlns:a16="http://schemas.microsoft.com/office/drawing/2014/main" id="{56DC3513-37E2-AEE9-7D12-48D928374620}"/>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1845803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C2ACE-3744-6BA1-5630-6E8EB376919E}"/>
            </a:ext>
          </a:extLst>
        </p:cNvPr>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BFABC3CD-0464-8405-AB6B-58F6DC6E8C09}"/>
              </a:ext>
            </a:extLst>
          </p:cNvPr>
          <p:cNvCxnSpPr>
            <a:cxnSpLocks/>
          </p:cNvCxnSpPr>
          <p:nvPr/>
        </p:nvCxnSpPr>
        <p:spPr>
          <a:xfrm flipV="1">
            <a:off x="7870030" y="-962889"/>
            <a:ext cx="12178" cy="806798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51" name="Picture 50" descr="A diagram of a fitness application&#10;&#10;AI-generated content may be incorrect.">
            <a:extLst>
              <a:ext uri="{FF2B5EF4-FFF2-40B4-BE49-F238E27FC236}">
                <a16:creationId xmlns:a16="http://schemas.microsoft.com/office/drawing/2014/main" id="{AD7056DE-C6D7-4A9B-5B1F-8B9E3313C161}"/>
              </a:ext>
            </a:extLst>
          </p:cNvPr>
          <p:cNvPicPr>
            <a:picLocks noChangeAspect="1"/>
          </p:cNvPicPr>
          <p:nvPr/>
        </p:nvPicPr>
        <p:blipFill>
          <a:blip r:embed="rId3"/>
          <a:srcRect t="19862" b="1315"/>
          <a:stretch>
            <a:fillRect/>
          </a:stretch>
        </p:blipFill>
        <p:spPr>
          <a:xfrm>
            <a:off x="273382" y="751"/>
            <a:ext cx="8885858" cy="5142749"/>
          </a:xfrm>
          <a:prstGeom prst="rect">
            <a:avLst/>
          </a:prstGeom>
        </p:spPr>
      </p:pic>
      <p:cxnSp>
        <p:nvCxnSpPr>
          <p:cNvPr id="5" name="Straight Connector 4">
            <a:extLst>
              <a:ext uri="{FF2B5EF4-FFF2-40B4-BE49-F238E27FC236}">
                <a16:creationId xmlns:a16="http://schemas.microsoft.com/office/drawing/2014/main" id="{82B99CDA-832E-5ED4-A2FE-122A6B883BFA}"/>
              </a:ext>
            </a:extLst>
          </p:cNvPr>
          <p:cNvCxnSpPr>
            <a:cxnSpLocks/>
          </p:cNvCxnSpPr>
          <p:nvPr/>
        </p:nvCxnSpPr>
        <p:spPr>
          <a:xfrm flipV="1">
            <a:off x="1128500" y="23150"/>
            <a:ext cx="0" cy="637398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7" name="Flowchart: Connector 6">
            <a:extLst>
              <a:ext uri="{FF2B5EF4-FFF2-40B4-BE49-F238E27FC236}">
                <a16:creationId xmlns:a16="http://schemas.microsoft.com/office/drawing/2014/main" id="{081FA546-2CAC-A872-38F6-C47315F27391}"/>
              </a:ext>
            </a:extLst>
          </p:cNvPr>
          <p:cNvSpPr/>
          <p:nvPr/>
        </p:nvSpPr>
        <p:spPr>
          <a:xfrm>
            <a:off x="4327634" y="1791985"/>
            <a:ext cx="488731" cy="437740"/>
          </a:xfrm>
          <a:prstGeom prst="flowChartConnector">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1.</a:t>
            </a:r>
            <a:endParaRPr lang="en-MY" b="1">
              <a:solidFill>
                <a:schemeClr val="tx1"/>
              </a:solidFill>
            </a:endParaRPr>
          </a:p>
        </p:txBody>
      </p:sp>
      <p:cxnSp>
        <p:nvCxnSpPr>
          <p:cNvPr id="48" name="Straight Connector 47">
            <a:extLst>
              <a:ext uri="{FF2B5EF4-FFF2-40B4-BE49-F238E27FC236}">
                <a16:creationId xmlns:a16="http://schemas.microsoft.com/office/drawing/2014/main" id="{F67AFA35-0A67-F4B2-1B48-07773E6D3BFD}"/>
              </a:ext>
            </a:extLst>
          </p:cNvPr>
          <p:cNvCxnSpPr>
            <a:cxnSpLocks/>
          </p:cNvCxnSpPr>
          <p:nvPr/>
        </p:nvCxnSpPr>
        <p:spPr>
          <a:xfrm>
            <a:off x="7863296" y="4192216"/>
            <a:ext cx="0" cy="129204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DC80F81-14BE-E232-2B0A-14725F36562E}"/>
              </a:ext>
            </a:extLst>
          </p:cNvPr>
          <p:cNvCxnSpPr>
            <a:cxnSpLocks/>
          </p:cNvCxnSpPr>
          <p:nvPr/>
        </p:nvCxnSpPr>
        <p:spPr>
          <a:xfrm>
            <a:off x="7863297" y="4353903"/>
            <a:ext cx="0" cy="129204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F239B5CC-6ABE-E667-1BAF-BD0EB71510B2}"/>
              </a:ext>
            </a:extLst>
          </p:cNvPr>
          <p:cNvSpPr/>
          <p:nvPr/>
        </p:nvSpPr>
        <p:spPr>
          <a:xfrm rot="375979">
            <a:off x="3671797" y="-757647"/>
            <a:ext cx="383369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 name="Rectangle: Rounded Corners 53">
            <a:extLst>
              <a:ext uri="{FF2B5EF4-FFF2-40B4-BE49-F238E27FC236}">
                <a16:creationId xmlns:a16="http://schemas.microsoft.com/office/drawing/2014/main" id="{2CB1B178-F8D2-8B14-33FC-E965978EBEB3}"/>
              </a:ext>
            </a:extLst>
          </p:cNvPr>
          <p:cNvSpPr/>
          <p:nvPr/>
        </p:nvSpPr>
        <p:spPr>
          <a:xfrm>
            <a:off x="3946824" y="1021582"/>
            <a:ext cx="3833697"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WORKOUT VERIFICATION</a:t>
            </a:r>
          </a:p>
        </p:txBody>
      </p:sp>
      <p:sp>
        <p:nvSpPr>
          <p:cNvPr id="55" name="Rectangle 54">
            <a:extLst>
              <a:ext uri="{FF2B5EF4-FFF2-40B4-BE49-F238E27FC236}">
                <a16:creationId xmlns:a16="http://schemas.microsoft.com/office/drawing/2014/main" id="{5DBC4598-5245-88E7-3BD3-23B571CBADAD}"/>
              </a:ext>
            </a:extLst>
          </p:cNvPr>
          <p:cNvSpPr/>
          <p:nvPr/>
        </p:nvSpPr>
        <p:spPr>
          <a:xfrm>
            <a:off x="7377171" y="-506432"/>
            <a:ext cx="48304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 name="Rectangle 55">
            <a:extLst>
              <a:ext uri="{FF2B5EF4-FFF2-40B4-BE49-F238E27FC236}">
                <a16:creationId xmlns:a16="http://schemas.microsoft.com/office/drawing/2014/main" id="{7FA0607D-B1D0-B29F-4EE2-C15D0BA69D85}"/>
              </a:ext>
            </a:extLst>
          </p:cNvPr>
          <p:cNvSpPr/>
          <p:nvPr/>
        </p:nvSpPr>
        <p:spPr>
          <a:xfrm>
            <a:off x="7882208" y="-430778"/>
            <a:ext cx="1277032" cy="11731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 name="Rectangle 56">
            <a:extLst>
              <a:ext uri="{FF2B5EF4-FFF2-40B4-BE49-F238E27FC236}">
                <a16:creationId xmlns:a16="http://schemas.microsoft.com/office/drawing/2014/main" id="{3E2B4705-964B-9F90-05D3-C18DC7FDE78D}"/>
              </a:ext>
            </a:extLst>
          </p:cNvPr>
          <p:cNvSpPr/>
          <p:nvPr/>
        </p:nvSpPr>
        <p:spPr>
          <a:xfrm rot="369418">
            <a:off x="7939810" y="686041"/>
            <a:ext cx="558278" cy="2410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Rectangle 57">
            <a:extLst>
              <a:ext uri="{FF2B5EF4-FFF2-40B4-BE49-F238E27FC236}">
                <a16:creationId xmlns:a16="http://schemas.microsoft.com/office/drawing/2014/main" id="{79E0716A-0FA3-8838-72D5-70A4E5EF498F}"/>
              </a:ext>
            </a:extLst>
          </p:cNvPr>
          <p:cNvSpPr/>
          <p:nvPr/>
        </p:nvSpPr>
        <p:spPr>
          <a:xfrm>
            <a:off x="8000735" y="2851064"/>
            <a:ext cx="1124454" cy="3950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Landmark Detection Model</a:t>
            </a:r>
            <a:endParaRPr lang="en-MY" sz="1000">
              <a:solidFill>
                <a:schemeClr val="tx1"/>
              </a:solidFill>
            </a:endParaRPr>
          </a:p>
        </p:txBody>
      </p:sp>
      <p:sp>
        <p:nvSpPr>
          <p:cNvPr id="2" name="Freeform: Shape 1">
            <a:extLst>
              <a:ext uri="{FF2B5EF4-FFF2-40B4-BE49-F238E27FC236}">
                <a16:creationId xmlns:a16="http://schemas.microsoft.com/office/drawing/2014/main" id="{939FC835-A9A9-2573-A67A-33A0E9522BF9}"/>
              </a:ext>
            </a:extLst>
          </p:cNvPr>
          <p:cNvSpPr/>
          <p:nvPr/>
        </p:nvSpPr>
        <p:spPr>
          <a:xfrm>
            <a:off x="3752901" y="1905239"/>
            <a:ext cx="3252876" cy="3130099"/>
          </a:xfrm>
          <a:custGeom>
            <a:avLst/>
            <a:gdLst>
              <a:gd name="connsiteX0" fmla="*/ 1280160 w 3535680"/>
              <a:gd name="connsiteY0" fmla="*/ 152400 h 3246120"/>
              <a:gd name="connsiteX1" fmla="*/ 1280160 w 3535680"/>
              <a:gd name="connsiteY1" fmla="*/ 152400 h 3246120"/>
              <a:gd name="connsiteX2" fmla="*/ 1234440 w 3535680"/>
              <a:gd name="connsiteY2" fmla="*/ 320040 h 3246120"/>
              <a:gd name="connsiteX3" fmla="*/ 1219200 w 3535680"/>
              <a:gd name="connsiteY3" fmla="*/ 426720 h 3246120"/>
              <a:gd name="connsiteX4" fmla="*/ 1203960 w 3535680"/>
              <a:gd name="connsiteY4" fmla="*/ 624840 h 3246120"/>
              <a:gd name="connsiteX5" fmla="*/ 1143000 w 3535680"/>
              <a:gd name="connsiteY5" fmla="*/ 1813560 h 3246120"/>
              <a:gd name="connsiteX6" fmla="*/ 0 w 3535680"/>
              <a:gd name="connsiteY6" fmla="*/ 2392680 h 3246120"/>
              <a:gd name="connsiteX7" fmla="*/ 15240 w 3535680"/>
              <a:gd name="connsiteY7" fmla="*/ 3246120 h 3246120"/>
              <a:gd name="connsiteX8" fmla="*/ 3535680 w 3535680"/>
              <a:gd name="connsiteY8" fmla="*/ 3230880 h 3246120"/>
              <a:gd name="connsiteX9" fmla="*/ 3535680 w 3535680"/>
              <a:gd name="connsiteY9" fmla="*/ 0 h 3246120"/>
              <a:gd name="connsiteX10" fmla="*/ 1173480 w 3535680"/>
              <a:gd name="connsiteY10" fmla="*/ 0 h 3246120"/>
              <a:gd name="connsiteX11" fmla="*/ 1188720 w 3535680"/>
              <a:gd name="connsiteY11" fmla="*/ 822960 h 3246120"/>
              <a:gd name="connsiteX12" fmla="*/ 1158240 w 3535680"/>
              <a:gd name="connsiteY12" fmla="*/ 822960 h 3246120"/>
              <a:gd name="connsiteX13" fmla="*/ 1188720 w 3535680"/>
              <a:gd name="connsiteY13" fmla="*/ 807720 h 3246120"/>
              <a:gd name="connsiteX0" fmla="*/ 1280160 w 3535680"/>
              <a:gd name="connsiteY0" fmla="*/ 152400 h 3246120"/>
              <a:gd name="connsiteX1" fmla="*/ 1280160 w 3535680"/>
              <a:gd name="connsiteY1" fmla="*/ 152400 h 3246120"/>
              <a:gd name="connsiteX2" fmla="*/ 1234440 w 3535680"/>
              <a:gd name="connsiteY2" fmla="*/ 320040 h 3246120"/>
              <a:gd name="connsiteX3" fmla="*/ 1219200 w 3535680"/>
              <a:gd name="connsiteY3" fmla="*/ 426720 h 3246120"/>
              <a:gd name="connsiteX4" fmla="*/ 1203960 w 3535680"/>
              <a:gd name="connsiteY4" fmla="*/ 624840 h 3246120"/>
              <a:gd name="connsiteX5" fmla="*/ 1143000 w 3535680"/>
              <a:gd name="connsiteY5" fmla="*/ 1813560 h 3246120"/>
              <a:gd name="connsiteX6" fmla="*/ 0 w 3535680"/>
              <a:gd name="connsiteY6" fmla="*/ 2392680 h 3246120"/>
              <a:gd name="connsiteX7" fmla="*/ 15240 w 3535680"/>
              <a:gd name="connsiteY7" fmla="*/ 3246120 h 3246120"/>
              <a:gd name="connsiteX8" fmla="*/ 3045487 w 3535680"/>
              <a:gd name="connsiteY8" fmla="*/ 2335334 h 3246120"/>
              <a:gd name="connsiteX9" fmla="*/ 3535680 w 3535680"/>
              <a:gd name="connsiteY9" fmla="*/ 0 h 3246120"/>
              <a:gd name="connsiteX10" fmla="*/ 1173480 w 3535680"/>
              <a:gd name="connsiteY10" fmla="*/ 0 h 3246120"/>
              <a:gd name="connsiteX11" fmla="*/ 1188720 w 3535680"/>
              <a:gd name="connsiteY11" fmla="*/ 822960 h 3246120"/>
              <a:gd name="connsiteX12" fmla="*/ 1158240 w 3535680"/>
              <a:gd name="connsiteY12" fmla="*/ 822960 h 3246120"/>
              <a:gd name="connsiteX13" fmla="*/ 1188720 w 3535680"/>
              <a:gd name="connsiteY13" fmla="*/ 807720 h 3246120"/>
              <a:gd name="connsiteX0" fmla="*/ 1280160 w 3535680"/>
              <a:gd name="connsiteY0" fmla="*/ 152400 h 3246120"/>
              <a:gd name="connsiteX1" fmla="*/ 1280160 w 3535680"/>
              <a:gd name="connsiteY1" fmla="*/ 152400 h 3246120"/>
              <a:gd name="connsiteX2" fmla="*/ 1234440 w 3535680"/>
              <a:gd name="connsiteY2" fmla="*/ 320040 h 3246120"/>
              <a:gd name="connsiteX3" fmla="*/ 1219200 w 3535680"/>
              <a:gd name="connsiteY3" fmla="*/ 426720 h 3246120"/>
              <a:gd name="connsiteX4" fmla="*/ 1203960 w 3535680"/>
              <a:gd name="connsiteY4" fmla="*/ 624840 h 3246120"/>
              <a:gd name="connsiteX5" fmla="*/ 1143000 w 3535680"/>
              <a:gd name="connsiteY5" fmla="*/ 1813560 h 3246120"/>
              <a:gd name="connsiteX6" fmla="*/ 0 w 3535680"/>
              <a:gd name="connsiteY6" fmla="*/ 2392680 h 3246120"/>
              <a:gd name="connsiteX7" fmla="*/ 15240 w 3535680"/>
              <a:gd name="connsiteY7" fmla="*/ 3246120 h 3246120"/>
              <a:gd name="connsiteX8" fmla="*/ 3045487 w 3535680"/>
              <a:gd name="connsiteY8" fmla="*/ 2335334 h 3246120"/>
              <a:gd name="connsiteX9" fmla="*/ 3535680 w 3535680"/>
              <a:gd name="connsiteY9" fmla="*/ 0 h 3246120"/>
              <a:gd name="connsiteX10" fmla="*/ 1173480 w 3535680"/>
              <a:gd name="connsiteY10" fmla="*/ 0 h 3246120"/>
              <a:gd name="connsiteX11" fmla="*/ 1188720 w 3535680"/>
              <a:gd name="connsiteY11" fmla="*/ 822960 h 3246120"/>
              <a:gd name="connsiteX12" fmla="*/ 1158240 w 3535680"/>
              <a:gd name="connsiteY12" fmla="*/ 822960 h 3246120"/>
              <a:gd name="connsiteX13" fmla="*/ 1188720 w 3535680"/>
              <a:gd name="connsiteY13" fmla="*/ 807720 h 3246120"/>
              <a:gd name="connsiteX0" fmla="*/ 1280160 w 3535680"/>
              <a:gd name="connsiteY0" fmla="*/ 152400 h 3246120"/>
              <a:gd name="connsiteX1" fmla="*/ 1280160 w 3535680"/>
              <a:gd name="connsiteY1" fmla="*/ 152400 h 3246120"/>
              <a:gd name="connsiteX2" fmla="*/ 1234440 w 3535680"/>
              <a:gd name="connsiteY2" fmla="*/ 320040 h 3246120"/>
              <a:gd name="connsiteX3" fmla="*/ 1219200 w 3535680"/>
              <a:gd name="connsiteY3" fmla="*/ 426720 h 3246120"/>
              <a:gd name="connsiteX4" fmla="*/ 1203960 w 3535680"/>
              <a:gd name="connsiteY4" fmla="*/ 624840 h 3246120"/>
              <a:gd name="connsiteX5" fmla="*/ 1143000 w 3535680"/>
              <a:gd name="connsiteY5" fmla="*/ 1813560 h 3246120"/>
              <a:gd name="connsiteX6" fmla="*/ 0 w 3535680"/>
              <a:gd name="connsiteY6" fmla="*/ 2392680 h 3246120"/>
              <a:gd name="connsiteX7" fmla="*/ 15240 w 3535680"/>
              <a:gd name="connsiteY7" fmla="*/ 3246120 h 3246120"/>
              <a:gd name="connsiteX8" fmla="*/ 3234023 w 3535680"/>
              <a:gd name="connsiteY8" fmla="*/ 2307054 h 3246120"/>
              <a:gd name="connsiteX9" fmla="*/ 3535680 w 3535680"/>
              <a:gd name="connsiteY9" fmla="*/ 0 h 3246120"/>
              <a:gd name="connsiteX10" fmla="*/ 1173480 w 3535680"/>
              <a:gd name="connsiteY10" fmla="*/ 0 h 3246120"/>
              <a:gd name="connsiteX11" fmla="*/ 1188720 w 3535680"/>
              <a:gd name="connsiteY11" fmla="*/ 822960 h 3246120"/>
              <a:gd name="connsiteX12" fmla="*/ 1158240 w 3535680"/>
              <a:gd name="connsiteY12" fmla="*/ 822960 h 3246120"/>
              <a:gd name="connsiteX13" fmla="*/ 1188720 w 3535680"/>
              <a:gd name="connsiteY13"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3234023 w 3252876"/>
              <a:gd name="connsiteY8" fmla="*/ 2307054 h 3246120"/>
              <a:gd name="connsiteX9" fmla="*/ 3252876 w 3252876"/>
              <a:gd name="connsiteY9" fmla="*/ 0 h 3246120"/>
              <a:gd name="connsiteX10" fmla="*/ 1173480 w 3252876"/>
              <a:gd name="connsiteY10" fmla="*/ 0 h 3246120"/>
              <a:gd name="connsiteX11" fmla="*/ 1188720 w 3252876"/>
              <a:gd name="connsiteY11" fmla="*/ 822960 h 3246120"/>
              <a:gd name="connsiteX12" fmla="*/ 1158240 w 3252876"/>
              <a:gd name="connsiteY12" fmla="*/ 822960 h 3246120"/>
              <a:gd name="connsiteX13" fmla="*/ 1188720 w 3252876"/>
              <a:gd name="connsiteY13"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754800 w 3252876"/>
              <a:gd name="connsiteY8" fmla="*/ 2744614 h 3246120"/>
              <a:gd name="connsiteX9" fmla="*/ 3234023 w 3252876"/>
              <a:gd name="connsiteY9" fmla="*/ 2307054 h 3246120"/>
              <a:gd name="connsiteX10" fmla="*/ 3252876 w 3252876"/>
              <a:gd name="connsiteY10" fmla="*/ 0 h 3246120"/>
              <a:gd name="connsiteX11" fmla="*/ 1173480 w 3252876"/>
              <a:gd name="connsiteY11" fmla="*/ 0 h 3246120"/>
              <a:gd name="connsiteX12" fmla="*/ 1188720 w 3252876"/>
              <a:gd name="connsiteY12" fmla="*/ 822960 h 3246120"/>
              <a:gd name="connsiteX13" fmla="*/ 1158240 w 3252876"/>
              <a:gd name="connsiteY13" fmla="*/ 822960 h 3246120"/>
              <a:gd name="connsiteX14" fmla="*/ 1188720 w 3252876"/>
              <a:gd name="connsiteY14"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406009 w 3252876"/>
              <a:gd name="connsiteY8" fmla="*/ 3215954 h 3246120"/>
              <a:gd name="connsiteX9" fmla="*/ 3234023 w 3252876"/>
              <a:gd name="connsiteY9" fmla="*/ 2307054 h 3246120"/>
              <a:gd name="connsiteX10" fmla="*/ 3252876 w 3252876"/>
              <a:gd name="connsiteY10" fmla="*/ 0 h 3246120"/>
              <a:gd name="connsiteX11" fmla="*/ 1173480 w 3252876"/>
              <a:gd name="connsiteY11" fmla="*/ 0 h 3246120"/>
              <a:gd name="connsiteX12" fmla="*/ 1188720 w 3252876"/>
              <a:gd name="connsiteY12" fmla="*/ 822960 h 3246120"/>
              <a:gd name="connsiteX13" fmla="*/ 1158240 w 3252876"/>
              <a:gd name="connsiteY13" fmla="*/ 822960 h 3246120"/>
              <a:gd name="connsiteX14" fmla="*/ 1188720 w 3252876"/>
              <a:gd name="connsiteY14"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406009 w 3252876"/>
              <a:gd name="connsiteY8" fmla="*/ 3215954 h 3246120"/>
              <a:gd name="connsiteX9" fmla="*/ 2329835 w 3252876"/>
              <a:gd name="connsiteY9" fmla="*/ 2754041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406009 w 3252876"/>
              <a:gd name="connsiteY8" fmla="*/ 3215954 h 3246120"/>
              <a:gd name="connsiteX9" fmla="*/ 1556837 w 3252876"/>
              <a:gd name="connsiteY9" fmla="*/ 2678626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406009 w 3252876"/>
              <a:gd name="connsiteY8" fmla="*/ 3215954 h 3246120"/>
              <a:gd name="connsiteX9" fmla="*/ 1500276 w 3252876"/>
              <a:gd name="connsiteY9" fmla="*/ 253722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509703 w 3252876"/>
              <a:gd name="connsiteY8" fmla="*/ 3225381 h 3246120"/>
              <a:gd name="connsiteX9" fmla="*/ 1500276 w 3252876"/>
              <a:gd name="connsiteY9" fmla="*/ 253722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509703 w 3252876"/>
              <a:gd name="connsiteY8" fmla="*/ 3225381 h 3246120"/>
              <a:gd name="connsiteX9" fmla="*/ 1528557 w 3252876"/>
              <a:gd name="connsiteY9" fmla="*/ 235811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172005 w 3252876"/>
              <a:gd name="connsiteY1" fmla="*/ 81023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509703 w 3252876"/>
              <a:gd name="connsiteY8" fmla="*/ 3225381 h 3246120"/>
              <a:gd name="connsiteX9" fmla="*/ 1528557 w 3252876"/>
              <a:gd name="connsiteY9" fmla="*/ 235811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172005 w 3252876"/>
              <a:gd name="connsiteY1" fmla="*/ 81023 h 3246120"/>
              <a:gd name="connsiteX2" fmla="*/ 1195111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509703 w 3252876"/>
              <a:gd name="connsiteY8" fmla="*/ 3225381 h 3246120"/>
              <a:gd name="connsiteX9" fmla="*/ 1528557 w 3252876"/>
              <a:gd name="connsiteY9" fmla="*/ 235811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172005 w 3252876"/>
              <a:gd name="connsiteY1" fmla="*/ 81023 h 3246120"/>
              <a:gd name="connsiteX2" fmla="*/ 1195111 w 3252876"/>
              <a:gd name="connsiteY2" fmla="*/ 320040 h 3246120"/>
              <a:gd name="connsiteX3" fmla="*/ 1179871 w 3252876"/>
              <a:gd name="connsiteY3" fmla="*/ 416522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509703 w 3252876"/>
              <a:gd name="connsiteY8" fmla="*/ 3225381 h 3246120"/>
              <a:gd name="connsiteX9" fmla="*/ 1528557 w 3252876"/>
              <a:gd name="connsiteY9" fmla="*/ 235811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19200 w 3252876"/>
              <a:gd name="connsiteY0" fmla="*/ 247229 h 3246120"/>
              <a:gd name="connsiteX1" fmla="*/ 1172005 w 3252876"/>
              <a:gd name="connsiteY1" fmla="*/ 81023 h 3246120"/>
              <a:gd name="connsiteX2" fmla="*/ 1195111 w 3252876"/>
              <a:gd name="connsiteY2" fmla="*/ 320040 h 3246120"/>
              <a:gd name="connsiteX3" fmla="*/ 1179871 w 3252876"/>
              <a:gd name="connsiteY3" fmla="*/ 416522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509703 w 3252876"/>
              <a:gd name="connsiteY8" fmla="*/ 3225381 h 3246120"/>
              <a:gd name="connsiteX9" fmla="*/ 1528557 w 3252876"/>
              <a:gd name="connsiteY9" fmla="*/ 235811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2876" h="3246120">
                <a:moveTo>
                  <a:pt x="1219200" y="247229"/>
                </a:moveTo>
                <a:cubicBezTo>
                  <a:pt x="1183148" y="223437"/>
                  <a:pt x="1208057" y="104815"/>
                  <a:pt x="1172005" y="81023"/>
                </a:cubicBezTo>
                <a:cubicBezTo>
                  <a:pt x="1156765" y="136903"/>
                  <a:pt x="1193800" y="264124"/>
                  <a:pt x="1195111" y="320040"/>
                </a:cubicBezTo>
                <a:cubicBezTo>
                  <a:pt x="1196422" y="375956"/>
                  <a:pt x="1178396" y="365722"/>
                  <a:pt x="1179871" y="416522"/>
                </a:cubicBezTo>
                <a:cubicBezTo>
                  <a:pt x="1181346" y="467322"/>
                  <a:pt x="1203960" y="535570"/>
                  <a:pt x="1203960" y="624840"/>
                </a:cubicBezTo>
                <a:lnTo>
                  <a:pt x="1143000" y="1813560"/>
                </a:lnTo>
                <a:lnTo>
                  <a:pt x="0" y="2392680"/>
                </a:lnTo>
                <a:lnTo>
                  <a:pt x="15240" y="3246120"/>
                </a:lnTo>
                <a:lnTo>
                  <a:pt x="1509703" y="3225381"/>
                </a:lnTo>
                <a:lnTo>
                  <a:pt x="1528557" y="2358114"/>
                </a:lnTo>
                <a:lnTo>
                  <a:pt x="3234023" y="2307054"/>
                </a:lnTo>
                <a:lnTo>
                  <a:pt x="3252876" y="0"/>
                </a:lnTo>
                <a:lnTo>
                  <a:pt x="1173480" y="0"/>
                </a:lnTo>
                <a:lnTo>
                  <a:pt x="1188720" y="822960"/>
                </a:lnTo>
                <a:lnTo>
                  <a:pt x="1158240" y="822960"/>
                </a:lnTo>
                <a:lnTo>
                  <a:pt x="1188720" y="807720"/>
                </a:ln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 name="Rectangle 2">
            <a:extLst>
              <a:ext uri="{FF2B5EF4-FFF2-40B4-BE49-F238E27FC236}">
                <a16:creationId xmlns:a16="http://schemas.microsoft.com/office/drawing/2014/main" id="{EF9F1903-DE45-EB98-A3B1-2912146E9442}"/>
              </a:ext>
            </a:extLst>
          </p:cNvPr>
          <p:cNvSpPr/>
          <p:nvPr/>
        </p:nvSpPr>
        <p:spPr>
          <a:xfrm>
            <a:off x="8015500" y="4074539"/>
            <a:ext cx="1023987" cy="5587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Workout Pose Classification AI Model</a:t>
            </a:r>
            <a:endParaRPr lang="en-MY" sz="1000">
              <a:solidFill>
                <a:schemeClr val="tx1"/>
              </a:solidFill>
            </a:endParaRPr>
          </a:p>
        </p:txBody>
      </p:sp>
      <p:pic>
        <p:nvPicPr>
          <p:cNvPr id="8" name="Picture 7" descr="A cartoon duck lifting weights&#10;&#10;AI-generated content may be incorrect.">
            <a:extLst>
              <a:ext uri="{FF2B5EF4-FFF2-40B4-BE49-F238E27FC236}">
                <a16:creationId xmlns:a16="http://schemas.microsoft.com/office/drawing/2014/main" id="{9A0D338A-4AE4-D73B-156C-56B91A682E9A}"/>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6357931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740B1-BA30-6582-E01C-A74F465A515D}"/>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3AA632D-4317-49E3-5777-6C8159AC85F0}"/>
              </a:ext>
            </a:extLst>
          </p:cNvPr>
          <p:cNvCxnSpPr>
            <a:cxnSpLocks/>
          </p:cNvCxnSpPr>
          <p:nvPr/>
        </p:nvCxnSpPr>
        <p:spPr>
          <a:xfrm flipV="1">
            <a:off x="-1915835" y="-164418"/>
            <a:ext cx="0" cy="637398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E4D7210-B9BC-DD98-DB22-B4AF117FB7C0}"/>
              </a:ext>
            </a:extLst>
          </p:cNvPr>
          <p:cNvCxnSpPr>
            <a:cxnSpLocks/>
          </p:cNvCxnSpPr>
          <p:nvPr/>
        </p:nvCxnSpPr>
        <p:spPr>
          <a:xfrm flipV="1">
            <a:off x="4813307" y="-1022482"/>
            <a:ext cx="0" cy="720889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Google Shape;424;p34">
            <a:extLst>
              <a:ext uri="{FF2B5EF4-FFF2-40B4-BE49-F238E27FC236}">
                <a16:creationId xmlns:a16="http://schemas.microsoft.com/office/drawing/2014/main" id="{B088DEC4-D253-0697-3909-A80D1F6A1528}"/>
              </a:ext>
            </a:extLst>
          </p:cNvPr>
          <p:cNvSpPr/>
          <p:nvPr/>
        </p:nvSpPr>
        <p:spPr>
          <a:xfrm>
            <a:off x="6430988" y="4184551"/>
            <a:ext cx="2059303" cy="769706"/>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dirty="0">
                <a:solidFill>
                  <a:schemeClr val="accent1"/>
                </a:solidFill>
                <a:latin typeface="Montserrat"/>
              </a:rPr>
              <a:t>Increment </a:t>
            </a:r>
          </a:p>
          <a:p>
            <a:pPr algn="ctr"/>
            <a:r>
              <a:rPr lang="en-US" b="1" dirty="0">
                <a:solidFill>
                  <a:schemeClr val="accent1"/>
                </a:solidFill>
                <a:latin typeface="Montserrat"/>
              </a:rPr>
              <a:t>rep</a:t>
            </a:r>
            <a:r>
              <a:rPr lang="en-US" altLang="zh-CN" b="1" dirty="0">
                <a:solidFill>
                  <a:schemeClr val="accent1"/>
                </a:solidFill>
                <a:latin typeface="Montserrat"/>
              </a:rPr>
              <a:t>etition</a:t>
            </a:r>
            <a:r>
              <a:rPr lang="en-US" b="1" dirty="0">
                <a:solidFill>
                  <a:schemeClr val="accent1"/>
                </a:solidFill>
                <a:latin typeface="Montserrat"/>
              </a:rPr>
              <a:t> count if</a:t>
            </a:r>
          </a:p>
          <a:p>
            <a:pPr algn="ctr"/>
            <a:r>
              <a:rPr lang="en-US" b="1" dirty="0">
                <a:solidFill>
                  <a:schemeClr val="accent1"/>
                </a:solidFill>
                <a:latin typeface="Montserrat"/>
              </a:rPr>
              <a:t>score &gt; threshold</a:t>
            </a:r>
          </a:p>
        </p:txBody>
      </p:sp>
      <p:sp>
        <p:nvSpPr>
          <p:cNvPr id="14" name="Arrow: Down 13">
            <a:extLst>
              <a:ext uri="{FF2B5EF4-FFF2-40B4-BE49-F238E27FC236}">
                <a16:creationId xmlns:a16="http://schemas.microsoft.com/office/drawing/2014/main" id="{6828B847-B047-92DB-73A8-027A85336496}"/>
              </a:ext>
            </a:extLst>
          </p:cNvPr>
          <p:cNvSpPr/>
          <p:nvPr/>
        </p:nvSpPr>
        <p:spPr>
          <a:xfrm>
            <a:off x="7340252" y="3885903"/>
            <a:ext cx="232828" cy="41052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800"/>
          </a:p>
        </p:txBody>
      </p:sp>
      <p:sp>
        <p:nvSpPr>
          <p:cNvPr id="16" name="Google Shape;424;p34">
            <a:extLst>
              <a:ext uri="{FF2B5EF4-FFF2-40B4-BE49-F238E27FC236}">
                <a16:creationId xmlns:a16="http://schemas.microsoft.com/office/drawing/2014/main" id="{386BEA14-9433-4515-45B2-7177F8B7F2AC}"/>
              </a:ext>
            </a:extLst>
          </p:cNvPr>
          <p:cNvSpPr/>
          <p:nvPr/>
        </p:nvSpPr>
        <p:spPr>
          <a:xfrm>
            <a:off x="6438040" y="343055"/>
            <a:ext cx="2029766" cy="769707"/>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a:solidFill>
                  <a:schemeClr val="accent1"/>
                </a:solidFill>
                <a:latin typeface="Montserrat"/>
              </a:rPr>
              <a:t>Extract landmark data from camera frames</a:t>
            </a:r>
            <a:endParaRPr lang="en-MY" b="1">
              <a:solidFill>
                <a:schemeClr val="accent1"/>
              </a:solidFill>
              <a:latin typeface="Montserrat"/>
            </a:endParaRPr>
          </a:p>
        </p:txBody>
      </p:sp>
      <p:sp>
        <p:nvSpPr>
          <p:cNvPr id="17" name="Google Shape;424;p34">
            <a:extLst>
              <a:ext uri="{FF2B5EF4-FFF2-40B4-BE49-F238E27FC236}">
                <a16:creationId xmlns:a16="http://schemas.microsoft.com/office/drawing/2014/main" id="{16BE5639-73B1-40CA-7534-D7B83A59E8F4}"/>
              </a:ext>
            </a:extLst>
          </p:cNvPr>
          <p:cNvSpPr/>
          <p:nvPr/>
        </p:nvSpPr>
        <p:spPr>
          <a:xfrm>
            <a:off x="6457807" y="3153882"/>
            <a:ext cx="2031566" cy="826089"/>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a:solidFill>
                  <a:schemeClr val="accent1"/>
                </a:solidFill>
                <a:latin typeface="Montserrat"/>
              </a:rPr>
              <a:t>Compare confidence score with threshold</a:t>
            </a:r>
          </a:p>
        </p:txBody>
      </p:sp>
      <p:sp>
        <p:nvSpPr>
          <p:cNvPr id="18" name="Google Shape;424;p34">
            <a:extLst>
              <a:ext uri="{FF2B5EF4-FFF2-40B4-BE49-F238E27FC236}">
                <a16:creationId xmlns:a16="http://schemas.microsoft.com/office/drawing/2014/main" id="{51D3B97E-D5A2-5786-EFE2-AB93117D209F}"/>
              </a:ext>
            </a:extLst>
          </p:cNvPr>
          <p:cNvSpPr/>
          <p:nvPr/>
        </p:nvSpPr>
        <p:spPr>
          <a:xfrm>
            <a:off x="6457806" y="1304617"/>
            <a:ext cx="2059303" cy="657778"/>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a:solidFill>
                  <a:schemeClr val="accent1"/>
                </a:solidFill>
                <a:latin typeface="Montserrat"/>
              </a:rPr>
              <a:t>Input landmark data to model </a:t>
            </a:r>
          </a:p>
        </p:txBody>
      </p:sp>
      <p:sp>
        <p:nvSpPr>
          <p:cNvPr id="12" name="Arrow: Down 11">
            <a:extLst>
              <a:ext uri="{FF2B5EF4-FFF2-40B4-BE49-F238E27FC236}">
                <a16:creationId xmlns:a16="http://schemas.microsoft.com/office/drawing/2014/main" id="{16F533DA-A7B2-E9FF-86F3-811E1FEEA4D4}"/>
              </a:ext>
            </a:extLst>
          </p:cNvPr>
          <p:cNvSpPr/>
          <p:nvPr/>
        </p:nvSpPr>
        <p:spPr>
          <a:xfrm>
            <a:off x="7359935" y="1109197"/>
            <a:ext cx="249119" cy="349177"/>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Arrow: Down 20">
            <a:extLst>
              <a:ext uri="{FF2B5EF4-FFF2-40B4-BE49-F238E27FC236}">
                <a16:creationId xmlns:a16="http://schemas.microsoft.com/office/drawing/2014/main" id="{E44122E7-454A-711C-A507-F7917A37884E}"/>
              </a:ext>
            </a:extLst>
          </p:cNvPr>
          <p:cNvSpPr/>
          <p:nvPr/>
        </p:nvSpPr>
        <p:spPr>
          <a:xfrm>
            <a:off x="7336081" y="2864652"/>
            <a:ext cx="249119" cy="349177"/>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5" name="Graphic 24" descr="Trigonometry outline">
            <a:extLst>
              <a:ext uri="{FF2B5EF4-FFF2-40B4-BE49-F238E27FC236}">
                <a16:creationId xmlns:a16="http://schemas.microsoft.com/office/drawing/2014/main" id="{CA1AF152-5DF4-AC0A-BCBA-4323788D6C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3424" y="2440000"/>
            <a:ext cx="443408" cy="443408"/>
          </a:xfrm>
          <a:prstGeom prst="rect">
            <a:avLst/>
          </a:prstGeom>
        </p:spPr>
      </p:pic>
      <p:pic>
        <p:nvPicPr>
          <p:cNvPr id="1026" name="Picture 2" descr="Comparison Icon PNG Images, Vectors Free Download - Pngtree">
            <a:extLst>
              <a:ext uri="{FF2B5EF4-FFF2-40B4-BE49-F238E27FC236}">
                <a16:creationId xmlns:a16="http://schemas.microsoft.com/office/drawing/2014/main" id="{83B8EEDF-B364-21AA-D035-97DC42AACF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9517" y="3288967"/>
            <a:ext cx="534822" cy="534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BA13385-28FF-8C3E-F401-CF689A1691F2}"/>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flipV="1">
            <a:off x="14934803" y="1257833"/>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unting, cross, target icon - Download on Iconfinder">
            <a:extLst>
              <a:ext uri="{FF2B5EF4-FFF2-40B4-BE49-F238E27FC236}">
                <a16:creationId xmlns:a16="http://schemas.microsoft.com/office/drawing/2014/main" id="{B864F68E-D6B0-6AA6-D78F-EB7E066E94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8519153" y="1588258"/>
            <a:ext cx="369373" cy="3693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Hunting, cross, target icon - Download on Iconfinder">
            <a:extLst>
              <a:ext uri="{FF2B5EF4-FFF2-40B4-BE49-F238E27FC236}">
                <a16:creationId xmlns:a16="http://schemas.microsoft.com/office/drawing/2014/main" id="{6D5FCAC8-D40C-BD7F-767A-CDDC991A1C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8747511" y="1881284"/>
            <a:ext cx="228747" cy="2287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Body builder outline">
            <a:extLst>
              <a:ext uri="{FF2B5EF4-FFF2-40B4-BE49-F238E27FC236}">
                <a16:creationId xmlns:a16="http://schemas.microsoft.com/office/drawing/2014/main" id="{3D734CEF-CCBF-E954-ACF3-0355418FFF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01418" y="639985"/>
            <a:ext cx="563951" cy="563951"/>
          </a:xfrm>
          <a:prstGeom prst="rect">
            <a:avLst/>
          </a:prstGeom>
        </p:spPr>
      </p:pic>
      <p:pic>
        <p:nvPicPr>
          <p:cNvPr id="1034" name="Picture 10">
            <a:extLst>
              <a:ext uri="{FF2B5EF4-FFF2-40B4-BE49-F238E27FC236}">
                <a16:creationId xmlns:a16="http://schemas.microsoft.com/office/drawing/2014/main" id="{4B9492AE-3369-7767-ED58-B0512E54543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8552158" y="4229348"/>
            <a:ext cx="456952" cy="456952"/>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424;p34">
            <a:extLst>
              <a:ext uri="{FF2B5EF4-FFF2-40B4-BE49-F238E27FC236}">
                <a16:creationId xmlns:a16="http://schemas.microsoft.com/office/drawing/2014/main" id="{210D39AC-19F6-F190-FE17-29CFD4F6A9A0}"/>
              </a:ext>
            </a:extLst>
          </p:cNvPr>
          <p:cNvSpPr/>
          <p:nvPr/>
        </p:nvSpPr>
        <p:spPr>
          <a:xfrm>
            <a:off x="6447024" y="2235752"/>
            <a:ext cx="2063915" cy="658953"/>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a:solidFill>
                  <a:schemeClr val="accent1"/>
                </a:solidFill>
                <a:latin typeface="Montserrat"/>
              </a:rPr>
              <a:t>Model generates confidence score</a:t>
            </a:r>
            <a:endParaRPr lang="en-MY" b="1">
              <a:solidFill>
                <a:schemeClr val="accent1"/>
              </a:solidFill>
              <a:latin typeface="Montserrat" panose="00000500000000000000" pitchFamily="2" charset="0"/>
            </a:endParaRPr>
          </a:p>
        </p:txBody>
      </p:sp>
      <p:sp>
        <p:nvSpPr>
          <p:cNvPr id="4" name="Arrow: Down 3">
            <a:extLst>
              <a:ext uri="{FF2B5EF4-FFF2-40B4-BE49-F238E27FC236}">
                <a16:creationId xmlns:a16="http://schemas.microsoft.com/office/drawing/2014/main" id="{16C424E5-DB96-42BF-E30A-0F29F1B6657E}"/>
              </a:ext>
            </a:extLst>
          </p:cNvPr>
          <p:cNvSpPr/>
          <p:nvPr/>
        </p:nvSpPr>
        <p:spPr>
          <a:xfrm>
            <a:off x="7345529" y="1951667"/>
            <a:ext cx="249119" cy="349177"/>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900"/>
          </a:p>
        </p:txBody>
      </p:sp>
      <p:sp>
        <p:nvSpPr>
          <p:cNvPr id="43" name="Rectangle 42">
            <a:extLst>
              <a:ext uri="{FF2B5EF4-FFF2-40B4-BE49-F238E27FC236}">
                <a16:creationId xmlns:a16="http://schemas.microsoft.com/office/drawing/2014/main" id="{A0F2CF34-D3D0-1CD9-6950-263D4CDA957A}"/>
              </a:ext>
            </a:extLst>
          </p:cNvPr>
          <p:cNvSpPr/>
          <p:nvPr/>
        </p:nvSpPr>
        <p:spPr>
          <a:xfrm>
            <a:off x="579037" y="764"/>
            <a:ext cx="5522466"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48" name="Straight Connector 47">
            <a:extLst>
              <a:ext uri="{FF2B5EF4-FFF2-40B4-BE49-F238E27FC236}">
                <a16:creationId xmlns:a16="http://schemas.microsoft.com/office/drawing/2014/main" id="{8896B119-C8EF-034D-8D56-7DB2C663299E}"/>
              </a:ext>
            </a:extLst>
          </p:cNvPr>
          <p:cNvCxnSpPr>
            <a:cxnSpLocks/>
          </p:cNvCxnSpPr>
          <p:nvPr/>
        </p:nvCxnSpPr>
        <p:spPr>
          <a:xfrm flipV="1">
            <a:off x="4813307" y="-1530084"/>
            <a:ext cx="0" cy="637398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49" name="Picture 48" descr="A diagram of a fitness application&#10;&#10;AI-generated content may be incorrect.">
            <a:extLst>
              <a:ext uri="{FF2B5EF4-FFF2-40B4-BE49-F238E27FC236}">
                <a16:creationId xmlns:a16="http://schemas.microsoft.com/office/drawing/2014/main" id="{1699A675-6790-5113-3955-F71C495B0A05}"/>
              </a:ext>
            </a:extLst>
          </p:cNvPr>
          <p:cNvPicPr>
            <a:picLocks noChangeAspect="1"/>
          </p:cNvPicPr>
          <p:nvPr/>
        </p:nvPicPr>
        <p:blipFill>
          <a:blip r:embed="rId10"/>
          <a:srcRect t="19862" b="1315"/>
          <a:stretch>
            <a:fillRect/>
          </a:stretch>
        </p:blipFill>
        <p:spPr>
          <a:xfrm>
            <a:off x="-2770757" y="751"/>
            <a:ext cx="8885858" cy="5142749"/>
          </a:xfrm>
          <a:prstGeom prst="rect">
            <a:avLst/>
          </a:prstGeom>
        </p:spPr>
      </p:pic>
      <p:sp>
        <p:nvSpPr>
          <p:cNvPr id="50" name="Flowchart: Connector 49">
            <a:extLst>
              <a:ext uri="{FF2B5EF4-FFF2-40B4-BE49-F238E27FC236}">
                <a16:creationId xmlns:a16="http://schemas.microsoft.com/office/drawing/2014/main" id="{E87CBB26-98BA-79DC-4997-A5C15E6BF993}"/>
              </a:ext>
            </a:extLst>
          </p:cNvPr>
          <p:cNvSpPr/>
          <p:nvPr/>
        </p:nvSpPr>
        <p:spPr>
          <a:xfrm>
            <a:off x="1283495" y="1791985"/>
            <a:ext cx="488731" cy="437740"/>
          </a:xfrm>
          <a:prstGeom prst="flowChartConnector">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1.</a:t>
            </a:r>
            <a:endParaRPr lang="en-MY" b="1">
              <a:solidFill>
                <a:schemeClr val="tx1"/>
              </a:solidFill>
            </a:endParaRPr>
          </a:p>
        </p:txBody>
      </p:sp>
      <p:cxnSp>
        <p:nvCxnSpPr>
          <p:cNvPr id="51" name="Straight Connector 50">
            <a:extLst>
              <a:ext uri="{FF2B5EF4-FFF2-40B4-BE49-F238E27FC236}">
                <a16:creationId xmlns:a16="http://schemas.microsoft.com/office/drawing/2014/main" id="{92690792-3DE1-83AD-03BB-D0E5B9B83053}"/>
              </a:ext>
            </a:extLst>
          </p:cNvPr>
          <p:cNvCxnSpPr>
            <a:cxnSpLocks/>
          </p:cNvCxnSpPr>
          <p:nvPr/>
        </p:nvCxnSpPr>
        <p:spPr>
          <a:xfrm>
            <a:off x="4819157" y="4192216"/>
            <a:ext cx="0" cy="129204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84EF2EA4-EF30-A422-32BD-79BA2529F165}"/>
              </a:ext>
            </a:extLst>
          </p:cNvPr>
          <p:cNvSpPr/>
          <p:nvPr/>
        </p:nvSpPr>
        <p:spPr>
          <a:xfrm rot="375979">
            <a:off x="627658" y="-757647"/>
            <a:ext cx="383369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 name="Rectangle: Rounded Corners 52">
            <a:extLst>
              <a:ext uri="{FF2B5EF4-FFF2-40B4-BE49-F238E27FC236}">
                <a16:creationId xmlns:a16="http://schemas.microsoft.com/office/drawing/2014/main" id="{67B0DC8E-4958-021B-CB48-17663821F5B7}"/>
              </a:ext>
            </a:extLst>
          </p:cNvPr>
          <p:cNvSpPr/>
          <p:nvPr/>
        </p:nvSpPr>
        <p:spPr>
          <a:xfrm>
            <a:off x="902685" y="1021582"/>
            <a:ext cx="3833697"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WORKOUT VERIFICATION</a:t>
            </a:r>
          </a:p>
        </p:txBody>
      </p:sp>
      <p:sp>
        <p:nvSpPr>
          <p:cNvPr id="54" name="Rectangle 53">
            <a:extLst>
              <a:ext uri="{FF2B5EF4-FFF2-40B4-BE49-F238E27FC236}">
                <a16:creationId xmlns:a16="http://schemas.microsoft.com/office/drawing/2014/main" id="{DE7337CD-8B92-F6D4-D14C-856A984DE1B8}"/>
              </a:ext>
            </a:extLst>
          </p:cNvPr>
          <p:cNvSpPr/>
          <p:nvPr/>
        </p:nvSpPr>
        <p:spPr>
          <a:xfrm>
            <a:off x="4333032" y="-506432"/>
            <a:ext cx="48304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5" name="Rectangle 54">
            <a:extLst>
              <a:ext uri="{FF2B5EF4-FFF2-40B4-BE49-F238E27FC236}">
                <a16:creationId xmlns:a16="http://schemas.microsoft.com/office/drawing/2014/main" id="{535F45D0-599E-5EF5-94C7-D1501BE0E736}"/>
              </a:ext>
            </a:extLst>
          </p:cNvPr>
          <p:cNvSpPr/>
          <p:nvPr/>
        </p:nvSpPr>
        <p:spPr>
          <a:xfrm>
            <a:off x="4838069" y="-430778"/>
            <a:ext cx="1277032" cy="11731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 name="Rectangle 55">
            <a:extLst>
              <a:ext uri="{FF2B5EF4-FFF2-40B4-BE49-F238E27FC236}">
                <a16:creationId xmlns:a16="http://schemas.microsoft.com/office/drawing/2014/main" id="{40BE1DFA-3E1D-8F31-ECDE-C30686D4B28A}"/>
              </a:ext>
            </a:extLst>
          </p:cNvPr>
          <p:cNvSpPr/>
          <p:nvPr/>
        </p:nvSpPr>
        <p:spPr>
          <a:xfrm rot="369418">
            <a:off x="4895671" y="686041"/>
            <a:ext cx="558278" cy="2410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 name="Rectangle 56">
            <a:extLst>
              <a:ext uri="{FF2B5EF4-FFF2-40B4-BE49-F238E27FC236}">
                <a16:creationId xmlns:a16="http://schemas.microsoft.com/office/drawing/2014/main" id="{3E691699-7368-6C98-0DED-1C254308B74B}"/>
              </a:ext>
            </a:extLst>
          </p:cNvPr>
          <p:cNvSpPr/>
          <p:nvPr/>
        </p:nvSpPr>
        <p:spPr>
          <a:xfrm>
            <a:off x="4956596" y="2851064"/>
            <a:ext cx="1124454" cy="3950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Landmark Detection Model</a:t>
            </a:r>
            <a:endParaRPr lang="en-MY" sz="1000">
              <a:solidFill>
                <a:schemeClr val="tx1"/>
              </a:solidFill>
            </a:endParaRPr>
          </a:p>
        </p:txBody>
      </p:sp>
      <p:sp>
        <p:nvSpPr>
          <p:cNvPr id="58" name="Freeform: Shape 57">
            <a:extLst>
              <a:ext uri="{FF2B5EF4-FFF2-40B4-BE49-F238E27FC236}">
                <a16:creationId xmlns:a16="http://schemas.microsoft.com/office/drawing/2014/main" id="{DB71A3DB-54FB-A0F4-A00F-45DA46EE1AAA}"/>
              </a:ext>
            </a:extLst>
          </p:cNvPr>
          <p:cNvSpPr/>
          <p:nvPr/>
        </p:nvSpPr>
        <p:spPr>
          <a:xfrm>
            <a:off x="659181" y="1874520"/>
            <a:ext cx="3252876" cy="3246120"/>
          </a:xfrm>
          <a:custGeom>
            <a:avLst/>
            <a:gdLst>
              <a:gd name="connsiteX0" fmla="*/ 1280160 w 3535680"/>
              <a:gd name="connsiteY0" fmla="*/ 152400 h 3246120"/>
              <a:gd name="connsiteX1" fmla="*/ 1280160 w 3535680"/>
              <a:gd name="connsiteY1" fmla="*/ 152400 h 3246120"/>
              <a:gd name="connsiteX2" fmla="*/ 1234440 w 3535680"/>
              <a:gd name="connsiteY2" fmla="*/ 320040 h 3246120"/>
              <a:gd name="connsiteX3" fmla="*/ 1219200 w 3535680"/>
              <a:gd name="connsiteY3" fmla="*/ 426720 h 3246120"/>
              <a:gd name="connsiteX4" fmla="*/ 1203960 w 3535680"/>
              <a:gd name="connsiteY4" fmla="*/ 624840 h 3246120"/>
              <a:gd name="connsiteX5" fmla="*/ 1143000 w 3535680"/>
              <a:gd name="connsiteY5" fmla="*/ 1813560 h 3246120"/>
              <a:gd name="connsiteX6" fmla="*/ 0 w 3535680"/>
              <a:gd name="connsiteY6" fmla="*/ 2392680 h 3246120"/>
              <a:gd name="connsiteX7" fmla="*/ 15240 w 3535680"/>
              <a:gd name="connsiteY7" fmla="*/ 3246120 h 3246120"/>
              <a:gd name="connsiteX8" fmla="*/ 3535680 w 3535680"/>
              <a:gd name="connsiteY8" fmla="*/ 3230880 h 3246120"/>
              <a:gd name="connsiteX9" fmla="*/ 3535680 w 3535680"/>
              <a:gd name="connsiteY9" fmla="*/ 0 h 3246120"/>
              <a:gd name="connsiteX10" fmla="*/ 1173480 w 3535680"/>
              <a:gd name="connsiteY10" fmla="*/ 0 h 3246120"/>
              <a:gd name="connsiteX11" fmla="*/ 1188720 w 3535680"/>
              <a:gd name="connsiteY11" fmla="*/ 822960 h 3246120"/>
              <a:gd name="connsiteX12" fmla="*/ 1158240 w 3535680"/>
              <a:gd name="connsiteY12" fmla="*/ 822960 h 3246120"/>
              <a:gd name="connsiteX13" fmla="*/ 1188720 w 3535680"/>
              <a:gd name="connsiteY13" fmla="*/ 807720 h 3246120"/>
              <a:gd name="connsiteX0" fmla="*/ 1280160 w 3535680"/>
              <a:gd name="connsiteY0" fmla="*/ 152400 h 3246120"/>
              <a:gd name="connsiteX1" fmla="*/ 1280160 w 3535680"/>
              <a:gd name="connsiteY1" fmla="*/ 152400 h 3246120"/>
              <a:gd name="connsiteX2" fmla="*/ 1234440 w 3535680"/>
              <a:gd name="connsiteY2" fmla="*/ 320040 h 3246120"/>
              <a:gd name="connsiteX3" fmla="*/ 1219200 w 3535680"/>
              <a:gd name="connsiteY3" fmla="*/ 426720 h 3246120"/>
              <a:gd name="connsiteX4" fmla="*/ 1203960 w 3535680"/>
              <a:gd name="connsiteY4" fmla="*/ 624840 h 3246120"/>
              <a:gd name="connsiteX5" fmla="*/ 1143000 w 3535680"/>
              <a:gd name="connsiteY5" fmla="*/ 1813560 h 3246120"/>
              <a:gd name="connsiteX6" fmla="*/ 0 w 3535680"/>
              <a:gd name="connsiteY6" fmla="*/ 2392680 h 3246120"/>
              <a:gd name="connsiteX7" fmla="*/ 15240 w 3535680"/>
              <a:gd name="connsiteY7" fmla="*/ 3246120 h 3246120"/>
              <a:gd name="connsiteX8" fmla="*/ 3045487 w 3535680"/>
              <a:gd name="connsiteY8" fmla="*/ 2335334 h 3246120"/>
              <a:gd name="connsiteX9" fmla="*/ 3535680 w 3535680"/>
              <a:gd name="connsiteY9" fmla="*/ 0 h 3246120"/>
              <a:gd name="connsiteX10" fmla="*/ 1173480 w 3535680"/>
              <a:gd name="connsiteY10" fmla="*/ 0 h 3246120"/>
              <a:gd name="connsiteX11" fmla="*/ 1188720 w 3535680"/>
              <a:gd name="connsiteY11" fmla="*/ 822960 h 3246120"/>
              <a:gd name="connsiteX12" fmla="*/ 1158240 w 3535680"/>
              <a:gd name="connsiteY12" fmla="*/ 822960 h 3246120"/>
              <a:gd name="connsiteX13" fmla="*/ 1188720 w 3535680"/>
              <a:gd name="connsiteY13" fmla="*/ 807720 h 3246120"/>
              <a:gd name="connsiteX0" fmla="*/ 1280160 w 3535680"/>
              <a:gd name="connsiteY0" fmla="*/ 152400 h 3246120"/>
              <a:gd name="connsiteX1" fmla="*/ 1280160 w 3535680"/>
              <a:gd name="connsiteY1" fmla="*/ 152400 h 3246120"/>
              <a:gd name="connsiteX2" fmla="*/ 1234440 w 3535680"/>
              <a:gd name="connsiteY2" fmla="*/ 320040 h 3246120"/>
              <a:gd name="connsiteX3" fmla="*/ 1219200 w 3535680"/>
              <a:gd name="connsiteY3" fmla="*/ 426720 h 3246120"/>
              <a:gd name="connsiteX4" fmla="*/ 1203960 w 3535680"/>
              <a:gd name="connsiteY4" fmla="*/ 624840 h 3246120"/>
              <a:gd name="connsiteX5" fmla="*/ 1143000 w 3535680"/>
              <a:gd name="connsiteY5" fmla="*/ 1813560 h 3246120"/>
              <a:gd name="connsiteX6" fmla="*/ 0 w 3535680"/>
              <a:gd name="connsiteY6" fmla="*/ 2392680 h 3246120"/>
              <a:gd name="connsiteX7" fmla="*/ 15240 w 3535680"/>
              <a:gd name="connsiteY7" fmla="*/ 3246120 h 3246120"/>
              <a:gd name="connsiteX8" fmla="*/ 3045487 w 3535680"/>
              <a:gd name="connsiteY8" fmla="*/ 2335334 h 3246120"/>
              <a:gd name="connsiteX9" fmla="*/ 3535680 w 3535680"/>
              <a:gd name="connsiteY9" fmla="*/ 0 h 3246120"/>
              <a:gd name="connsiteX10" fmla="*/ 1173480 w 3535680"/>
              <a:gd name="connsiteY10" fmla="*/ 0 h 3246120"/>
              <a:gd name="connsiteX11" fmla="*/ 1188720 w 3535680"/>
              <a:gd name="connsiteY11" fmla="*/ 822960 h 3246120"/>
              <a:gd name="connsiteX12" fmla="*/ 1158240 w 3535680"/>
              <a:gd name="connsiteY12" fmla="*/ 822960 h 3246120"/>
              <a:gd name="connsiteX13" fmla="*/ 1188720 w 3535680"/>
              <a:gd name="connsiteY13" fmla="*/ 807720 h 3246120"/>
              <a:gd name="connsiteX0" fmla="*/ 1280160 w 3535680"/>
              <a:gd name="connsiteY0" fmla="*/ 152400 h 3246120"/>
              <a:gd name="connsiteX1" fmla="*/ 1280160 w 3535680"/>
              <a:gd name="connsiteY1" fmla="*/ 152400 h 3246120"/>
              <a:gd name="connsiteX2" fmla="*/ 1234440 w 3535680"/>
              <a:gd name="connsiteY2" fmla="*/ 320040 h 3246120"/>
              <a:gd name="connsiteX3" fmla="*/ 1219200 w 3535680"/>
              <a:gd name="connsiteY3" fmla="*/ 426720 h 3246120"/>
              <a:gd name="connsiteX4" fmla="*/ 1203960 w 3535680"/>
              <a:gd name="connsiteY4" fmla="*/ 624840 h 3246120"/>
              <a:gd name="connsiteX5" fmla="*/ 1143000 w 3535680"/>
              <a:gd name="connsiteY5" fmla="*/ 1813560 h 3246120"/>
              <a:gd name="connsiteX6" fmla="*/ 0 w 3535680"/>
              <a:gd name="connsiteY6" fmla="*/ 2392680 h 3246120"/>
              <a:gd name="connsiteX7" fmla="*/ 15240 w 3535680"/>
              <a:gd name="connsiteY7" fmla="*/ 3246120 h 3246120"/>
              <a:gd name="connsiteX8" fmla="*/ 3234023 w 3535680"/>
              <a:gd name="connsiteY8" fmla="*/ 2307054 h 3246120"/>
              <a:gd name="connsiteX9" fmla="*/ 3535680 w 3535680"/>
              <a:gd name="connsiteY9" fmla="*/ 0 h 3246120"/>
              <a:gd name="connsiteX10" fmla="*/ 1173480 w 3535680"/>
              <a:gd name="connsiteY10" fmla="*/ 0 h 3246120"/>
              <a:gd name="connsiteX11" fmla="*/ 1188720 w 3535680"/>
              <a:gd name="connsiteY11" fmla="*/ 822960 h 3246120"/>
              <a:gd name="connsiteX12" fmla="*/ 1158240 w 3535680"/>
              <a:gd name="connsiteY12" fmla="*/ 822960 h 3246120"/>
              <a:gd name="connsiteX13" fmla="*/ 1188720 w 3535680"/>
              <a:gd name="connsiteY13"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3234023 w 3252876"/>
              <a:gd name="connsiteY8" fmla="*/ 2307054 h 3246120"/>
              <a:gd name="connsiteX9" fmla="*/ 3252876 w 3252876"/>
              <a:gd name="connsiteY9" fmla="*/ 0 h 3246120"/>
              <a:gd name="connsiteX10" fmla="*/ 1173480 w 3252876"/>
              <a:gd name="connsiteY10" fmla="*/ 0 h 3246120"/>
              <a:gd name="connsiteX11" fmla="*/ 1188720 w 3252876"/>
              <a:gd name="connsiteY11" fmla="*/ 822960 h 3246120"/>
              <a:gd name="connsiteX12" fmla="*/ 1158240 w 3252876"/>
              <a:gd name="connsiteY12" fmla="*/ 822960 h 3246120"/>
              <a:gd name="connsiteX13" fmla="*/ 1188720 w 3252876"/>
              <a:gd name="connsiteY13"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754800 w 3252876"/>
              <a:gd name="connsiteY8" fmla="*/ 2744614 h 3246120"/>
              <a:gd name="connsiteX9" fmla="*/ 3234023 w 3252876"/>
              <a:gd name="connsiteY9" fmla="*/ 2307054 h 3246120"/>
              <a:gd name="connsiteX10" fmla="*/ 3252876 w 3252876"/>
              <a:gd name="connsiteY10" fmla="*/ 0 h 3246120"/>
              <a:gd name="connsiteX11" fmla="*/ 1173480 w 3252876"/>
              <a:gd name="connsiteY11" fmla="*/ 0 h 3246120"/>
              <a:gd name="connsiteX12" fmla="*/ 1188720 w 3252876"/>
              <a:gd name="connsiteY12" fmla="*/ 822960 h 3246120"/>
              <a:gd name="connsiteX13" fmla="*/ 1158240 w 3252876"/>
              <a:gd name="connsiteY13" fmla="*/ 822960 h 3246120"/>
              <a:gd name="connsiteX14" fmla="*/ 1188720 w 3252876"/>
              <a:gd name="connsiteY14"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406009 w 3252876"/>
              <a:gd name="connsiteY8" fmla="*/ 3215954 h 3246120"/>
              <a:gd name="connsiteX9" fmla="*/ 3234023 w 3252876"/>
              <a:gd name="connsiteY9" fmla="*/ 2307054 h 3246120"/>
              <a:gd name="connsiteX10" fmla="*/ 3252876 w 3252876"/>
              <a:gd name="connsiteY10" fmla="*/ 0 h 3246120"/>
              <a:gd name="connsiteX11" fmla="*/ 1173480 w 3252876"/>
              <a:gd name="connsiteY11" fmla="*/ 0 h 3246120"/>
              <a:gd name="connsiteX12" fmla="*/ 1188720 w 3252876"/>
              <a:gd name="connsiteY12" fmla="*/ 822960 h 3246120"/>
              <a:gd name="connsiteX13" fmla="*/ 1158240 w 3252876"/>
              <a:gd name="connsiteY13" fmla="*/ 822960 h 3246120"/>
              <a:gd name="connsiteX14" fmla="*/ 1188720 w 3252876"/>
              <a:gd name="connsiteY14"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406009 w 3252876"/>
              <a:gd name="connsiteY8" fmla="*/ 3215954 h 3246120"/>
              <a:gd name="connsiteX9" fmla="*/ 2329835 w 3252876"/>
              <a:gd name="connsiteY9" fmla="*/ 2754041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406009 w 3252876"/>
              <a:gd name="connsiteY8" fmla="*/ 3215954 h 3246120"/>
              <a:gd name="connsiteX9" fmla="*/ 1556837 w 3252876"/>
              <a:gd name="connsiteY9" fmla="*/ 2678626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406009 w 3252876"/>
              <a:gd name="connsiteY8" fmla="*/ 3215954 h 3246120"/>
              <a:gd name="connsiteX9" fmla="*/ 1500276 w 3252876"/>
              <a:gd name="connsiteY9" fmla="*/ 253722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509703 w 3252876"/>
              <a:gd name="connsiteY8" fmla="*/ 3225381 h 3246120"/>
              <a:gd name="connsiteX9" fmla="*/ 1500276 w 3252876"/>
              <a:gd name="connsiteY9" fmla="*/ 253722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280160 w 3252876"/>
              <a:gd name="connsiteY1" fmla="*/ 152400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509703 w 3252876"/>
              <a:gd name="connsiteY8" fmla="*/ 3225381 h 3246120"/>
              <a:gd name="connsiteX9" fmla="*/ 1528557 w 3252876"/>
              <a:gd name="connsiteY9" fmla="*/ 235811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172005 w 3252876"/>
              <a:gd name="connsiteY1" fmla="*/ 81023 h 3246120"/>
              <a:gd name="connsiteX2" fmla="*/ 1234440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509703 w 3252876"/>
              <a:gd name="connsiteY8" fmla="*/ 3225381 h 3246120"/>
              <a:gd name="connsiteX9" fmla="*/ 1528557 w 3252876"/>
              <a:gd name="connsiteY9" fmla="*/ 235811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172005 w 3252876"/>
              <a:gd name="connsiteY1" fmla="*/ 81023 h 3246120"/>
              <a:gd name="connsiteX2" fmla="*/ 1195111 w 3252876"/>
              <a:gd name="connsiteY2" fmla="*/ 320040 h 3246120"/>
              <a:gd name="connsiteX3" fmla="*/ 1219200 w 3252876"/>
              <a:gd name="connsiteY3" fmla="*/ 426720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509703 w 3252876"/>
              <a:gd name="connsiteY8" fmla="*/ 3225381 h 3246120"/>
              <a:gd name="connsiteX9" fmla="*/ 1528557 w 3252876"/>
              <a:gd name="connsiteY9" fmla="*/ 235811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 name="connsiteX0" fmla="*/ 1280160 w 3252876"/>
              <a:gd name="connsiteY0" fmla="*/ 152400 h 3246120"/>
              <a:gd name="connsiteX1" fmla="*/ 1172005 w 3252876"/>
              <a:gd name="connsiteY1" fmla="*/ 81023 h 3246120"/>
              <a:gd name="connsiteX2" fmla="*/ 1195111 w 3252876"/>
              <a:gd name="connsiteY2" fmla="*/ 320040 h 3246120"/>
              <a:gd name="connsiteX3" fmla="*/ 1179871 w 3252876"/>
              <a:gd name="connsiteY3" fmla="*/ 416522 h 3246120"/>
              <a:gd name="connsiteX4" fmla="*/ 1203960 w 3252876"/>
              <a:gd name="connsiteY4" fmla="*/ 624840 h 3246120"/>
              <a:gd name="connsiteX5" fmla="*/ 1143000 w 3252876"/>
              <a:gd name="connsiteY5" fmla="*/ 1813560 h 3246120"/>
              <a:gd name="connsiteX6" fmla="*/ 0 w 3252876"/>
              <a:gd name="connsiteY6" fmla="*/ 2392680 h 3246120"/>
              <a:gd name="connsiteX7" fmla="*/ 15240 w 3252876"/>
              <a:gd name="connsiteY7" fmla="*/ 3246120 h 3246120"/>
              <a:gd name="connsiteX8" fmla="*/ 1509703 w 3252876"/>
              <a:gd name="connsiteY8" fmla="*/ 3225381 h 3246120"/>
              <a:gd name="connsiteX9" fmla="*/ 1528557 w 3252876"/>
              <a:gd name="connsiteY9" fmla="*/ 2358114 h 3246120"/>
              <a:gd name="connsiteX10" fmla="*/ 3234023 w 3252876"/>
              <a:gd name="connsiteY10" fmla="*/ 2307054 h 3246120"/>
              <a:gd name="connsiteX11" fmla="*/ 3252876 w 3252876"/>
              <a:gd name="connsiteY11" fmla="*/ 0 h 3246120"/>
              <a:gd name="connsiteX12" fmla="*/ 1173480 w 3252876"/>
              <a:gd name="connsiteY12" fmla="*/ 0 h 3246120"/>
              <a:gd name="connsiteX13" fmla="*/ 1188720 w 3252876"/>
              <a:gd name="connsiteY13" fmla="*/ 822960 h 3246120"/>
              <a:gd name="connsiteX14" fmla="*/ 1158240 w 3252876"/>
              <a:gd name="connsiteY14" fmla="*/ 822960 h 3246120"/>
              <a:gd name="connsiteX15" fmla="*/ 1188720 w 3252876"/>
              <a:gd name="connsiteY15" fmla="*/ 807720 h 324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2876" h="3246120">
                <a:moveTo>
                  <a:pt x="1280160" y="152400"/>
                </a:moveTo>
                <a:lnTo>
                  <a:pt x="1172005" y="81023"/>
                </a:lnTo>
                <a:cubicBezTo>
                  <a:pt x="1156765" y="136903"/>
                  <a:pt x="1193800" y="264124"/>
                  <a:pt x="1195111" y="320040"/>
                </a:cubicBezTo>
                <a:cubicBezTo>
                  <a:pt x="1196422" y="375956"/>
                  <a:pt x="1178396" y="365722"/>
                  <a:pt x="1179871" y="416522"/>
                </a:cubicBezTo>
                <a:cubicBezTo>
                  <a:pt x="1181346" y="467322"/>
                  <a:pt x="1203960" y="535570"/>
                  <a:pt x="1203960" y="624840"/>
                </a:cubicBezTo>
                <a:lnTo>
                  <a:pt x="1143000" y="1813560"/>
                </a:lnTo>
                <a:lnTo>
                  <a:pt x="0" y="2392680"/>
                </a:lnTo>
                <a:lnTo>
                  <a:pt x="15240" y="3246120"/>
                </a:lnTo>
                <a:lnTo>
                  <a:pt x="1509703" y="3225381"/>
                </a:lnTo>
                <a:lnTo>
                  <a:pt x="1528557" y="2358114"/>
                </a:lnTo>
                <a:lnTo>
                  <a:pt x="3234023" y="2307054"/>
                </a:lnTo>
                <a:lnTo>
                  <a:pt x="3252876" y="0"/>
                </a:lnTo>
                <a:lnTo>
                  <a:pt x="1173480" y="0"/>
                </a:lnTo>
                <a:lnTo>
                  <a:pt x="1188720" y="822960"/>
                </a:lnTo>
                <a:lnTo>
                  <a:pt x="1158240" y="822960"/>
                </a:lnTo>
                <a:lnTo>
                  <a:pt x="1188720" y="807720"/>
                </a:ln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Rectangle 1">
            <a:extLst>
              <a:ext uri="{FF2B5EF4-FFF2-40B4-BE49-F238E27FC236}">
                <a16:creationId xmlns:a16="http://schemas.microsoft.com/office/drawing/2014/main" id="{BED0B055-B75E-18F3-355D-B404E4775A23}"/>
              </a:ext>
            </a:extLst>
          </p:cNvPr>
          <p:cNvSpPr/>
          <p:nvPr/>
        </p:nvSpPr>
        <p:spPr>
          <a:xfrm>
            <a:off x="5012077" y="4127572"/>
            <a:ext cx="1023987" cy="5587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Workout Pose Classification AI Model</a:t>
            </a:r>
            <a:endParaRPr lang="en-MY" sz="1000">
              <a:solidFill>
                <a:schemeClr val="tx1"/>
              </a:solidFill>
            </a:endParaRPr>
          </a:p>
        </p:txBody>
      </p:sp>
      <p:pic>
        <p:nvPicPr>
          <p:cNvPr id="6" name="Picture 5" descr="A cartoon duck lifting weights&#10;&#10;AI-generated content may be incorrect.">
            <a:extLst>
              <a:ext uri="{FF2B5EF4-FFF2-40B4-BE49-F238E27FC236}">
                <a16:creationId xmlns:a16="http://schemas.microsoft.com/office/drawing/2014/main" id="{15573201-DBF2-49EB-D910-D61FC4860237}"/>
              </a:ext>
            </a:extLst>
          </p:cNvPr>
          <p:cNvPicPr>
            <a:picLocks noChangeAspect="1"/>
          </p:cNvPicPr>
          <p:nvPr/>
        </p:nvPicPr>
        <p:blipFill>
          <a:blip r:embed="rId11">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939678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A4420-5AF1-95A7-D792-04FB1F2F8CAC}"/>
            </a:ext>
          </a:extLst>
        </p:cNvPr>
        <p:cNvGrpSpPr/>
        <p:nvPr/>
      </p:nvGrpSpPr>
      <p:grpSpPr>
        <a:xfrm>
          <a:off x="0" y="0"/>
          <a:ext cx="0" cy="0"/>
          <a:chOff x="0" y="0"/>
          <a:chExt cx="0" cy="0"/>
        </a:xfrm>
      </p:grpSpPr>
      <p:sp>
        <p:nvSpPr>
          <p:cNvPr id="15" name="Google Shape;424;p34">
            <a:extLst>
              <a:ext uri="{FF2B5EF4-FFF2-40B4-BE49-F238E27FC236}">
                <a16:creationId xmlns:a16="http://schemas.microsoft.com/office/drawing/2014/main" id="{08397EE5-7DB3-8841-68A2-DC30CEF44436}"/>
              </a:ext>
            </a:extLst>
          </p:cNvPr>
          <p:cNvSpPr/>
          <p:nvPr/>
        </p:nvSpPr>
        <p:spPr>
          <a:xfrm>
            <a:off x="3515530" y="4183485"/>
            <a:ext cx="2167629" cy="712141"/>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dirty="0">
                <a:solidFill>
                  <a:schemeClr val="accent1"/>
                </a:solidFill>
                <a:latin typeface="Montserrat"/>
              </a:rPr>
              <a:t>Increment </a:t>
            </a:r>
          </a:p>
          <a:p>
            <a:pPr algn="ctr"/>
            <a:r>
              <a:rPr lang="en-US" b="1" dirty="0">
                <a:solidFill>
                  <a:schemeClr val="accent1"/>
                </a:solidFill>
                <a:latin typeface="Montserrat"/>
              </a:rPr>
              <a:t>rep</a:t>
            </a:r>
            <a:r>
              <a:rPr lang="en-US" altLang="zh-CN" b="1" dirty="0">
                <a:solidFill>
                  <a:schemeClr val="accent1"/>
                </a:solidFill>
                <a:latin typeface="Montserrat"/>
              </a:rPr>
              <a:t>etition</a:t>
            </a:r>
            <a:r>
              <a:rPr lang="en-US" b="1" dirty="0">
                <a:solidFill>
                  <a:schemeClr val="accent1"/>
                </a:solidFill>
                <a:latin typeface="Montserrat"/>
              </a:rPr>
              <a:t> count if score &gt; threshold</a:t>
            </a:r>
          </a:p>
        </p:txBody>
      </p:sp>
      <p:sp>
        <p:nvSpPr>
          <p:cNvPr id="14" name="Arrow: Down 13">
            <a:extLst>
              <a:ext uri="{FF2B5EF4-FFF2-40B4-BE49-F238E27FC236}">
                <a16:creationId xmlns:a16="http://schemas.microsoft.com/office/drawing/2014/main" id="{46DE0D4F-7F2A-E197-2B26-05567B882776}"/>
              </a:ext>
            </a:extLst>
          </p:cNvPr>
          <p:cNvSpPr/>
          <p:nvPr/>
        </p:nvSpPr>
        <p:spPr>
          <a:xfrm>
            <a:off x="4424793" y="3884838"/>
            <a:ext cx="245075" cy="41052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800"/>
          </a:p>
        </p:txBody>
      </p:sp>
      <p:sp>
        <p:nvSpPr>
          <p:cNvPr id="16" name="Google Shape;424;p34">
            <a:extLst>
              <a:ext uri="{FF2B5EF4-FFF2-40B4-BE49-F238E27FC236}">
                <a16:creationId xmlns:a16="http://schemas.microsoft.com/office/drawing/2014/main" id="{09AFB1EC-3FFE-6DFC-A2C0-0A8D8E005684}"/>
              </a:ext>
            </a:extLst>
          </p:cNvPr>
          <p:cNvSpPr/>
          <p:nvPr/>
        </p:nvSpPr>
        <p:spPr>
          <a:xfrm>
            <a:off x="3522582" y="341990"/>
            <a:ext cx="2136538" cy="769707"/>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dirty="0">
                <a:solidFill>
                  <a:schemeClr val="accent1"/>
                </a:solidFill>
                <a:latin typeface="Montserrat"/>
              </a:rPr>
              <a:t>Extract landmark data from camera frames</a:t>
            </a:r>
            <a:endParaRPr lang="en-MY" b="1" dirty="0">
              <a:solidFill>
                <a:schemeClr val="accent1"/>
              </a:solidFill>
              <a:latin typeface="Montserrat"/>
            </a:endParaRPr>
          </a:p>
        </p:txBody>
      </p:sp>
      <p:sp>
        <p:nvSpPr>
          <p:cNvPr id="17" name="Google Shape;424;p34">
            <a:extLst>
              <a:ext uri="{FF2B5EF4-FFF2-40B4-BE49-F238E27FC236}">
                <a16:creationId xmlns:a16="http://schemas.microsoft.com/office/drawing/2014/main" id="{0D056DB2-6469-34FD-9945-FCC68EF49F12}"/>
              </a:ext>
            </a:extLst>
          </p:cNvPr>
          <p:cNvSpPr/>
          <p:nvPr/>
        </p:nvSpPr>
        <p:spPr>
          <a:xfrm>
            <a:off x="3542348" y="3152817"/>
            <a:ext cx="2138433" cy="826089"/>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dirty="0">
                <a:solidFill>
                  <a:schemeClr val="accent1"/>
                </a:solidFill>
                <a:latin typeface="Montserrat"/>
              </a:rPr>
              <a:t>Compares pose  confidence score with threshold</a:t>
            </a:r>
          </a:p>
        </p:txBody>
      </p:sp>
      <p:sp>
        <p:nvSpPr>
          <p:cNvPr id="18" name="Google Shape;424;p34">
            <a:extLst>
              <a:ext uri="{FF2B5EF4-FFF2-40B4-BE49-F238E27FC236}">
                <a16:creationId xmlns:a16="http://schemas.microsoft.com/office/drawing/2014/main" id="{8FE0334A-0570-5B50-D59C-84E49F6AAECA}"/>
              </a:ext>
            </a:extLst>
          </p:cNvPr>
          <p:cNvSpPr/>
          <p:nvPr/>
        </p:nvSpPr>
        <p:spPr>
          <a:xfrm>
            <a:off x="3542348" y="1303552"/>
            <a:ext cx="2167629" cy="657778"/>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dirty="0">
                <a:solidFill>
                  <a:schemeClr val="accent1"/>
                </a:solidFill>
                <a:latin typeface="Montserrat"/>
              </a:rPr>
              <a:t>Input landmark data to </a:t>
            </a:r>
            <a:r>
              <a:rPr lang="en-US" b="1" dirty="0" err="1">
                <a:solidFill>
                  <a:schemeClr val="accent1"/>
                </a:solidFill>
                <a:latin typeface="Montserrat"/>
              </a:rPr>
              <a:t>DNN</a:t>
            </a:r>
            <a:r>
              <a:rPr lang="en-US" b="1" dirty="0">
                <a:solidFill>
                  <a:schemeClr val="accent1"/>
                </a:solidFill>
                <a:latin typeface="Montserrat"/>
              </a:rPr>
              <a:t> model </a:t>
            </a:r>
          </a:p>
        </p:txBody>
      </p:sp>
      <p:sp>
        <p:nvSpPr>
          <p:cNvPr id="12" name="Arrow: Down 11">
            <a:extLst>
              <a:ext uri="{FF2B5EF4-FFF2-40B4-BE49-F238E27FC236}">
                <a16:creationId xmlns:a16="http://schemas.microsoft.com/office/drawing/2014/main" id="{0D0850D8-76D2-CDD9-4756-3B580142E20F}"/>
              </a:ext>
            </a:extLst>
          </p:cNvPr>
          <p:cNvSpPr/>
          <p:nvPr/>
        </p:nvSpPr>
        <p:spPr>
          <a:xfrm>
            <a:off x="4444477" y="1108132"/>
            <a:ext cx="262223" cy="349177"/>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Arrow: Down 20">
            <a:extLst>
              <a:ext uri="{FF2B5EF4-FFF2-40B4-BE49-F238E27FC236}">
                <a16:creationId xmlns:a16="http://schemas.microsoft.com/office/drawing/2014/main" id="{467F9A0D-64D0-45A3-551E-7F555315DAC0}"/>
              </a:ext>
            </a:extLst>
          </p:cNvPr>
          <p:cNvSpPr/>
          <p:nvPr/>
        </p:nvSpPr>
        <p:spPr>
          <a:xfrm>
            <a:off x="4420623" y="2863587"/>
            <a:ext cx="262223" cy="349177"/>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28" name="Picture 4">
            <a:extLst>
              <a:ext uri="{FF2B5EF4-FFF2-40B4-BE49-F238E27FC236}">
                <a16:creationId xmlns:a16="http://schemas.microsoft.com/office/drawing/2014/main" id="{8D394A56-9505-DE56-9D47-8EA83659E21E}"/>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flipV="1">
            <a:off x="14934803" y="1257833"/>
            <a:ext cx="45719" cy="45719"/>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424;p34">
            <a:extLst>
              <a:ext uri="{FF2B5EF4-FFF2-40B4-BE49-F238E27FC236}">
                <a16:creationId xmlns:a16="http://schemas.microsoft.com/office/drawing/2014/main" id="{2A36C347-95C1-9C17-5F5A-9953CEA6CD08}"/>
              </a:ext>
            </a:extLst>
          </p:cNvPr>
          <p:cNvSpPr/>
          <p:nvPr/>
        </p:nvSpPr>
        <p:spPr>
          <a:xfrm>
            <a:off x="3531566" y="2234687"/>
            <a:ext cx="2172483" cy="712142"/>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dirty="0" err="1">
                <a:solidFill>
                  <a:schemeClr val="accent1"/>
                </a:solidFill>
                <a:latin typeface="Montserrat"/>
              </a:rPr>
              <a:t>DNN</a:t>
            </a:r>
            <a:r>
              <a:rPr lang="en-US" b="1" dirty="0">
                <a:solidFill>
                  <a:schemeClr val="accent1"/>
                </a:solidFill>
                <a:latin typeface="Montserrat"/>
              </a:rPr>
              <a:t> Model generates pose confidence score</a:t>
            </a:r>
            <a:endParaRPr lang="en-MY" b="1" dirty="0">
              <a:solidFill>
                <a:schemeClr val="accent1"/>
              </a:solidFill>
              <a:latin typeface="Montserrat" panose="00000500000000000000" pitchFamily="2" charset="0"/>
            </a:endParaRPr>
          </a:p>
        </p:txBody>
      </p:sp>
      <p:sp>
        <p:nvSpPr>
          <p:cNvPr id="4" name="Arrow: Down 3">
            <a:extLst>
              <a:ext uri="{FF2B5EF4-FFF2-40B4-BE49-F238E27FC236}">
                <a16:creationId xmlns:a16="http://schemas.microsoft.com/office/drawing/2014/main" id="{C4CBFE3D-A2AA-A96F-1856-6C89FBD9F648}"/>
              </a:ext>
            </a:extLst>
          </p:cNvPr>
          <p:cNvSpPr/>
          <p:nvPr/>
        </p:nvSpPr>
        <p:spPr>
          <a:xfrm>
            <a:off x="4430071" y="1950602"/>
            <a:ext cx="262223" cy="349177"/>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900"/>
          </a:p>
        </p:txBody>
      </p:sp>
      <p:sp>
        <p:nvSpPr>
          <p:cNvPr id="7" name="TextBox 6">
            <a:extLst>
              <a:ext uri="{FF2B5EF4-FFF2-40B4-BE49-F238E27FC236}">
                <a16:creationId xmlns:a16="http://schemas.microsoft.com/office/drawing/2014/main" id="{51D5CDB6-8022-65D0-9D3D-D2822C446B98}"/>
              </a:ext>
            </a:extLst>
          </p:cNvPr>
          <p:cNvSpPr txBox="1"/>
          <p:nvPr/>
        </p:nvSpPr>
        <p:spPr>
          <a:xfrm>
            <a:off x="395800" y="307913"/>
            <a:ext cx="2499800" cy="2062103"/>
          </a:xfrm>
          <a:prstGeom prst="rect">
            <a:avLst/>
          </a:prstGeom>
          <a:noFill/>
          <a:ln>
            <a:solidFill>
              <a:schemeClr val="tx1"/>
            </a:solidFill>
          </a:ln>
        </p:spPr>
        <p:txBody>
          <a:bodyPr wrap="square">
            <a:spAutoFit/>
          </a:bodyPr>
          <a:lstStyle/>
          <a:p>
            <a:endParaRPr lang="en-US" sz="1600" b="1" dirty="0">
              <a:solidFill>
                <a:schemeClr val="tx1"/>
              </a:solidFill>
              <a:latin typeface="Montserrat"/>
            </a:endParaRPr>
          </a:p>
          <a:p>
            <a:r>
              <a:rPr lang="en-US" sz="1600" b="1" dirty="0" err="1">
                <a:solidFill>
                  <a:schemeClr val="tx1"/>
                </a:solidFill>
                <a:latin typeface="Montserrat"/>
              </a:rPr>
              <a:t>PoseDetector</a:t>
            </a:r>
            <a:r>
              <a:rPr lang="en-US" sz="1600" b="1" dirty="0">
                <a:solidFill>
                  <a:schemeClr val="tx1"/>
                </a:solidFill>
                <a:latin typeface="Montserrat"/>
              </a:rPr>
              <a:t> </a:t>
            </a:r>
            <a:r>
              <a:rPr lang="en-US" sz="1600" dirty="0">
                <a:solidFill>
                  <a:schemeClr val="tx1"/>
                </a:solidFill>
                <a:latin typeface="Montserrat"/>
              </a:rPr>
              <a:t>from </a:t>
            </a:r>
            <a:r>
              <a:rPr lang="en-US" sz="1600" b="1" dirty="0">
                <a:solidFill>
                  <a:schemeClr val="tx1"/>
                </a:solidFill>
                <a:latin typeface="Montserrat"/>
              </a:rPr>
              <a:t>Google’s</a:t>
            </a:r>
            <a:r>
              <a:rPr lang="en-US" sz="1600" dirty="0">
                <a:solidFill>
                  <a:schemeClr val="tx1"/>
                </a:solidFill>
                <a:latin typeface="Montserrat"/>
              </a:rPr>
              <a:t> </a:t>
            </a:r>
            <a:r>
              <a:rPr lang="en-US" sz="1600" b="1" dirty="0" err="1">
                <a:solidFill>
                  <a:schemeClr val="tx1"/>
                </a:solidFill>
                <a:latin typeface="Montserrat"/>
              </a:rPr>
              <a:t>MLKit</a:t>
            </a:r>
            <a:r>
              <a:rPr lang="en-US" sz="1600" b="1" dirty="0">
                <a:solidFill>
                  <a:schemeClr val="tx1"/>
                </a:solidFill>
                <a:latin typeface="Montserrat"/>
              </a:rPr>
              <a:t> </a:t>
            </a:r>
            <a:r>
              <a:rPr lang="en-US" sz="1600" dirty="0">
                <a:solidFill>
                  <a:schemeClr val="tx1"/>
                </a:solidFill>
                <a:latin typeface="Montserrat"/>
              </a:rPr>
              <a:t>automatically</a:t>
            </a:r>
            <a:r>
              <a:rPr lang="en-US" sz="1600" b="1" dirty="0">
                <a:solidFill>
                  <a:schemeClr val="tx1"/>
                </a:solidFill>
                <a:latin typeface="Montserrat"/>
              </a:rPr>
              <a:t> </a:t>
            </a:r>
            <a:r>
              <a:rPr lang="en-US" sz="1600" dirty="0">
                <a:solidFill>
                  <a:schemeClr val="tx1"/>
                </a:solidFill>
                <a:latin typeface="Montserrat"/>
              </a:rPr>
              <a:t>detects user’s body landmark coordinates in each frame of the video</a:t>
            </a:r>
          </a:p>
          <a:p>
            <a:endParaRPr lang="en-MY" sz="1600" dirty="0">
              <a:solidFill>
                <a:schemeClr val="tx1"/>
              </a:solidFill>
            </a:endParaRPr>
          </a:p>
        </p:txBody>
      </p:sp>
      <p:cxnSp>
        <p:nvCxnSpPr>
          <p:cNvPr id="9" name="Straight Connector 8">
            <a:extLst>
              <a:ext uri="{FF2B5EF4-FFF2-40B4-BE49-F238E27FC236}">
                <a16:creationId xmlns:a16="http://schemas.microsoft.com/office/drawing/2014/main" id="{CFFE4D60-1DC1-606B-273A-82F771D32F74}"/>
              </a:ext>
            </a:extLst>
          </p:cNvPr>
          <p:cNvCxnSpPr>
            <a:cxnSpLocks/>
            <a:endCxn id="16" idx="1"/>
          </p:cNvCxnSpPr>
          <p:nvPr/>
        </p:nvCxnSpPr>
        <p:spPr>
          <a:xfrm>
            <a:off x="2895600" y="726844"/>
            <a:ext cx="6269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9FCF06-63BC-CF69-7C05-D9BB559CB9AA}"/>
              </a:ext>
            </a:extLst>
          </p:cNvPr>
          <p:cNvSpPr txBox="1"/>
          <p:nvPr/>
        </p:nvSpPr>
        <p:spPr>
          <a:xfrm>
            <a:off x="6421206" y="478279"/>
            <a:ext cx="2281940" cy="2308324"/>
          </a:xfrm>
          <a:prstGeom prst="rect">
            <a:avLst/>
          </a:prstGeom>
          <a:noFill/>
          <a:ln>
            <a:solidFill>
              <a:schemeClr val="tx1"/>
            </a:solidFill>
          </a:ln>
        </p:spPr>
        <p:txBody>
          <a:bodyPr wrap="square">
            <a:spAutoFit/>
          </a:bodyPr>
          <a:lstStyle/>
          <a:p>
            <a:endParaRPr lang="en-US" sz="1600" b="1" dirty="0">
              <a:solidFill>
                <a:schemeClr val="tx1"/>
              </a:solidFill>
              <a:latin typeface="Montserrat"/>
            </a:endParaRPr>
          </a:p>
          <a:p>
            <a:r>
              <a:rPr lang="en-US" sz="1600" b="1" dirty="0">
                <a:solidFill>
                  <a:schemeClr val="tx1"/>
                </a:solidFill>
                <a:latin typeface="Montserrat"/>
              </a:rPr>
              <a:t>Interpreter </a:t>
            </a:r>
            <a:r>
              <a:rPr lang="en-US" sz="1600" dirty="0">
                <a:solidFill>
                  <a:schemeClr val="tx1"/>
                </a:solidFill>
                <a:latin typeface="Montserrat"/>
              </a:rPr>
              <a:t>loads the trained </a:t>
            </a:r>
            <a:r>
              <a:rPr lang="en-US" sz="1600" b="1" dirty="0" err="1">
                <a:solidFill>
                  <a:schemeClr val="tx1"/>
                </a:solidFill>
                <a:latin typeface="Montserrat"/>
              </a:rPr>
              <a:t>DNN</a:t>
            </a:r>
            <a:r>
              <a:rPr lang="en-US" sz="1600" b="1" dirty="0">
                <a:solidFill>
                  <a:schemeClr val="tx1"/>
                </a:solidFill>
                <a:latin typeface="Montserrat"/>
              </a:rPr>
              <a:t> model</a:t>
            </a:r>
            <a:r>
              <a:rPr lang="en-US" sz="1600" dirty="0">
                <a:solidFill>
                  <a:schemeClr val="tx1"/>
                </a:solidFill>
                <a:latin typeface="Montserrat"/>
              </a:rPr>
              <a:t> and processes the received landmark coordinates from each frame</a:t>
            </a:r>
          </a:p>
          <a:p>
            <a:endParaRPr lang="en-MY" sz="1600" dirty="0">
              <a:solidFill>
                <a:schemeClr val="tx1"/>
              </a:solidFill>
            </a:endParaRPr>
          </a:p>
        </p:txBody>
      </p:sp>
      <p:cxnSp>
        <p:nvCxnSpPr>
          <p:cNvPr id="28" name="Straight Connector 27">
            <a:extLst>
              <a:ext uri="{FF2B5EF4-FFF2-40B4-BE49-F238E27FC236}">
                <a16:creationId xmlns:a16="http://schemas.microsoft.com/office/drawing/2014/main" id="{2F03B7DC-0C21-8568-676F-A9752E6625A2}"/>
              </a:ext>
            </a:extLst>
          </p:cNvPr>
          <p:cNvCxnSpPr>
            <a:cxnSpLocks/>
            <a:stCxn id="18" idx="3"/>
            <a:endCxn id="10" idx="1"/>
          </p:cNvCxnSpPr>
          <p:nvPr/>
        </p:nvCxnSpPr>
        <p:spPr>
          <a:xfrm>
            <a:off x="5709977" y="1632441"/>
            <a:ext cx="7112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image38.png">
            <a:extLst>
              <a:ext uri="{FF2B5EF4-FFF2-40B4-BE49-F238E27FC236}">
                <a16:creationId xmlns:a16="http://schemas.microsoft.com/office/drawing/2014/main" id="{0C094CFE-21E9-B1CF-6349-0834DBA74582}"/>
              </a:ext>
            </a:extLst>
          </p:cNvPr>
          <p:cNvPicPr/>
          <p:nvPr/>
        </p:nvPicPr>
        <p:blipFill>
          <a:blip r:embed="rId4"/>
          <a:srcRect t="1599" r="47208"/>
          <a:stretch>
            <a:fillRect/>
          </a:stretch>
        </p:blipFill>
        <p:spPr>
          <a:xfrm>
            <a:off x="449030" y="2383393"/>
            <a:ext cx="2393700" cy="2773484"/>
          </a:xfrm>
          <a:prstGeom prst="rect">
            <a:avLst/>
          </a:prstGeom>
          <a:ln/>
        </p:spPr>
      </p:pic>
      <p:pic>
        <p:nvPicPr>
          <p:cNvPr id="3" name="Picture 2" descr="A cartoon duck lifting weights&#10;&#10;AI-generated content may be incorrect.">
            <a:extLst>
              <a:ext uri="{FF2B5EF4-FFF2-40B4-BE49-F238E27FC236}">
                <a16:creationId xmlns:a16="http://schemas.microsoft.com/office/drawing/2014/main" id="{715C4548-C694-D76B-734B-147DBD080F35}"/>
              </a:ext>
            </a:extLst>
          </p:cNvPr>
          <p:cNvPicPr>
            <a:picLocks noChangeAspect="1"/>
          </p:cNvPicPr>
          <p:nvPr/>
        </p:nvPicPr>
        <p:blipFill>
          <a:blip r:embed="rId5">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3818987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BD01D-B5CD-3EB3-B7B6-BCC6A03A04E8}"/>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16428331-C3D7-1AE4-3F91-EF3072DCE6F9}"/>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flipV="1">
            <a:off x="14934803" y="1257833"/>
            <a:ext cx="45719"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B236FE-D18B-501C-8FA9-026B72C8FC78}"/>
              </a:ext>
            </a:extLst>
          </p:cNvPr>
          <p:cNvSpPr txBox="1"/>
          <p:nvPr/>
        </p:nvSpPr>
        <p:spPr>
          <a:xfrm>
            <a:off x="466382" y="1781662"/>
            <a:ext cx="2281940" cy="830997"/>
          </a:xfrm>
          <a:prstGeom prst="rect">
            <a:avLst/>
          </a:prstGeom>
          <a:noFill/>
          <a:ln>
            <a:solidFill>
              <a:schemeClr val="tx1"/>
            </a:solidFill>
          </a:ln>
        </p:spPr>
        <p:txBody>
          <a:bodyPr wrap="square">
            <a:spAutoFit/>
          </a:bodyPr>
          <a:lstStyle/>
          <a:p>
            <a:r>
              <a:rPr lang="en-US" sz="1600" dirty="0">
                <a:solidFill>
                  <a:schemeClr val="tx1"/>
                </a:solidFill>
                <a:latin typeface="Montserrat"/>
              </a:rPr>
              <a:t>Generates </a:t>
            </a:r>
            <a:r>
              <a:rPr lang="en-US" sz="1600" b="1" dirty="0">
                <a:solidFill>
                  <a:schemeClr val="tx1"/>
                </a:solidFill>
                <a:latin typeface="Montserrat"/>
              </a:rPr>
              <a:t>pose  confidence score </a:t>
            </a:r>
            <a:r>
              <a:rPr lang="en-US" sz="1600" dirty="0">
                <a:solidFill>
                  <a:schemeClr val="tx1"/>
                </a:solidFill>
                <a:latin typeface="Montserrat"/>
              </a:rPr>
              <a:t>for each frame</a:t>
            </a:r>
          </a:p>
        </p:txBody>
      </p:sp>
      <p:cxnSp>
        <p:nvCxnSpPr>
          <p:cNvPr id="28" name="Straight Connector 27">
            <a:extLst>
              <a:ext uri="{FF2B5EF4-FFF2-40B4-BE49-F238E27FC236}">
                <a16:creationId xmlns:a16="http://schemas.microsoft.com/office/drawing/2014/main" id="{24D3132E-B02A-6DC3-82D9-24589EFFFAED}"/>
              </a:ext>
            </a:extLst>
          </p:cNvPr>
          <p:cNvCxnSpPr>
            <a:cxnSpLocks/>
            <a:stCxn id="50" idx="1"/>
            <a:endCxn id="10" idx="3"/>
          </p:cNvCxnSpPr>
          <p:nvPr/>
        </p:nvCxnSpPr>
        <p:spPr>
          <a:xfrm flipH="1" flipV="1">
            <a:off x="2748322" y="2197161"/>
            <a:ext cx="783244" cy="3935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descr="A computer screen shot of a code&#10;&#10;AI-generated content may be incorrect.">
            <a:extLst>
              <a:ext uri="{FF2B5EF4-FFF2-40B4-BE49-F238E27FC236}">
                <a16:creationId xmlns:a16="http://schemas.microsoft.com/office/drawing/2014/main" id="{E7929ABD-D8FE-D8B6-B81A-81C6F2FF298F}"/>
              </a:ext>
            </a:extLst>
          </p:cNvPr>
          <p:cNvPicPr>
            <a:picLocks noChangeAspect="1"/>
          </p:cNvPicPr>
          <p:nvPr/>
        </p:nvPicPr>
        <p:blipFill>
          <a:blip r:embed="rId4"/>
          <a:srcRect l="23382"/>
          <a:stretch>
            <a:fillRect/>
          </a:stretch>
        </p:blipFill>
        <p:spPr>
          <a:xfrm>
            <a:off x="5825522" y="1781662"/>
            <a:ext cx="3210519" cy="2292493"/>
          </a:xfrm>
          <a:prstGeom prst="rect">
            <a:avLst/>
          </a:prstGeom>
        </p:spPr>
      </p:pic>
      <p:pic>
        <p:nvPicPr>
          <p:cNvPr id="25" name="Picture 24" descr="A screen shot of a computer program&#10;&#10;AI-generated content may be incorrect.">
            <a:extLst>
              <a:ext uri="{FF2B5EF4-FFF2-40B4-BE49-F238E27FC236}">
                <a16:creationId xmlns:a16="http://schemas.microsoft.com/office/drawing/2014/main" id="{BE5952D2-492B-D04D-99AE-33B0DFFB64FF}"/>
              </a:ext>
            </a:extLst>
          </p:cNvPr>
          <p:cNvPicPr>
            <a:picLocks noChangeAspect="1"/>
          </p:cNvPicPr>
          <p:nvPr/>
        </p:nvPicPr>
        <p:blipFill>
          <a:blip r:embed="rId5"/>
          <a:srcRect r="4156" b="4478"/>
          <a:stretch>
            <a:fillRect/>
          </a:stretch>
        </p:blipFill>
        <p:spPr>
          <a:xfrm>
            <a:off x="110876" y="3603695"/>
            <a:ext cx="2707493" cy="1084527"/>
          </a:xfrm>
          <a:prstGeom prst="rect">
            <a:avLst/>
          </a:prstGeom>
        </p:spPr>
      </p:pic>
      <p:cxnSp>
        <p:nvCxnSpPr>
          <p:cNvPr id="33" name="Straight Connector 32">
            <a:extLst>
              <a:ext uri="{FF2B5EF4-FFF2-40B4-BE49-F238E27FC236}">
                <a16:creationId xmlns:a16="http://schemas.microsoft.com/office/drawing/2014/main" id="{0AF0EFD1-F7DD-038F-00D4-782797A12869}"/>
              </a:ext>
            </a:extLst>
          </p:cNvPr>
          <p:cNvCxnSpPr>
            <a:cxnSpLocks/>
            <a:stCxn id="45" idx="1"/>
            <a:endCxn id="25" idx="3"/>
          </p:cNvCxnSpPr>
          <p:nvPr/>
        </p:nvCxnSpPr>
        <p:spPr>
          <a:xfrm flipH="1">
            <a:off x="2818369" y="3565862"/>
            <a:ext cx="723979" cy="580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Google Shape;424;p34">
            <a:extLst>
              <a:ext uri="{FF2B5EF4-FFF2-40B4-BE49-F238E27FC236}">
                <a16:creationId xmlns:a16="http://schemas.microsoft.com/office/drawing/2014/main" id="{7294E1D9-1205-B237-4C74-2AB3B688FA12}"/>
              </a:ext>
            </a:extLst>
          </p:cNvPr>
          <p:cNvSpPr/>
          <p:nvPr/>
        </p:nvSpPr>
        <p:spPr>
          <a:xfrm>
            <a:off x="3515530" y="4183485"/>
            <a:ext cx="2167629" cy="712141"/>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dirty="0">
                <a:solidFill>
                  <a:schemeClr val="accent1"/>
                </a:solidFill>
                <a:latin typeface="Montserrat"/>
              </a:rPr>
              <a:t>Increment </a:t>
            </a:r>
          </a:p>
          <a:p>
            <a:pPr algn="ctr"/>
            <a:r>
              <a:rPr lang="en-US" b="1" dirty="0">
                <a:solidFill>
                  <a:schemeClr val="accent1"/>
                </a:solidFill>
                <a:latin typeface="Montserrat"/>
              </a:rPr>
              <a:t>rep</a:t>
            </a:r>
            <a:r>
              <a:rPr lang="en-US" altLang="zh-CN" b="1" dirty="0">
                <a:solidFill>
                  <a:schemeClr val="accent1"/>
                </a:solidFill>
                <a:latin typeface="Montserrat"/>
              </a:rPr>
              <a:t>etition</a:t>
            </a:r>
            <a:r>
              <a:rPr lang="en-US" b="1" dirty="0">
                <a:solidFill>
                  <a:schemeClr val="accent1"/>
                </a:solidFill>
                <a:latin typeface="Montserrat"/>
              </a:rPr>
              <a:t> count if score &gt; threshold</a:t>
            </a:r>
          </a:p>
        </p:txBody>
      </p:sp>
      <p:sp>
        <p:nvSpPr>
          <p:cNvPr id="43" name="Arrow: Down 42">
            <a:extLst>
              <a:ext uri="{FF2B5EF4-FFF2-40B4-BE49-F238E27FC236}">
                <a16:creationId xmlns:a16="http://schemas.microsoft.com/office/drawing/2014/main" id="{E29B6C2F-4C2A-E2A7-5388-04DE29B1C301}"/>
              </a:ext>
            </a:extLst>
          </p:cNvPr>
          <p:cNvSpPr/>
          <p:nvPr/>
        </p:nvSpPr>
        <p:spPr>
          <a:xfrm>
            <a:off x="4424793" y="3884838"/>
            <a:ext cx="245075" cy="410524"/>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800"/>
          </a:p>
        </p:txBody>
      </p:sp>
      <p:sp>
        <p:nvSpPr>
          <p:cNvPr id="44" name="Google Shape;424;p34">
            <a:extLst>
              <a:ext uri="{FF2B5EF4-FFF2-40B4-BE49-F238E27FC236}">
                <a16:creationId xmlns:a16="http://schemas.microsoft.com/office/drawing/2014/main" id="{90A899C0-9E1C-C8D8-1B84-7B48ED3A2D0C}"/>
              </a:ext>
            </a:extLst>
          </p:cNvPr>
          <p:cNvSpPr/>
          <p:nvPr/>
        </p:nvSpPr>
        <p:spPr>
          <a:xfrm>
            <a:off x="3522582" y="341990"/>
            <a:ext cx="2136538" cy="769707"/>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dirty="0">
                <a:solidFill>
                  <a:schemeClr val="accent1"/>
                </a:solidFill>
                <a:latin typeface="Montserrat"/>
              </a:rPr>
              <a:t>Extract landmark data from camera frames</a:t>
            </a:r>
            <a:endParaRPr lang="en-MY" b="1" dirty="0">
              <a:solidFill>
                <a:schemeClr val="accent1"/>
              </a:solidFill>
              <a:latin typeface="Montserrat"/>
            </a:endParaRPr>
          </a:p>
        </p:txBody>
      </p:sp>
      <p:sp>
        <p:nvSpPr>
          <p:cNvPr id="45" name="Google Shape;424;p34">
            <a:extLst>
              <a:ext uri="{FF2B5EF4-FFF2-40B4-BE49-F238E27FC236}">
                <a16:creationId xmlns:a16="http://schemas.microsoft.com/office/drawing/2014/main" id="{3BF53E48-5D08-0EA9-B9D1-B9E04A5D7A17}"/>
              </a:ext>
            </a:extLst>
          </p:cNvPr>
          <p:cNvSpPr/>
          <p:nvPr/>
        </p:nvSpPr>
        <p:spPr>
          <a:xfrm>
            <a:off x="3542348" y="3152817"/>
            <a:ext cx="2138433" cy="826089"/>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dirty="0">
                <a:solidFill>
                  <a:schemeClr val="accent1"/>
                </a:solidFill>
                <a:latin typeface="Montserrat"/>
              </a:rPr>
              <a:t>Compares pose  confidence score with threshold</a:t>
            </a:r>
          </a:p>
        </p:txBody>
      </p:sp>
      <p:sp>
        <p:nvSpPr>
          <p:cNvPr id="47" name="Google Shape;424;p34">
            <a:extLst>
              <a:ext uri="{FF2B5EF4-FFF2-40B4-BE49-F238E27FC236}">
                <a16:creationId xmlns:a16="http://schemas.microsoft.com/office/drawing/2014/main" id="{23B7EF6A-3096-B5A3-7981-AF9CACBDF470}"/>
              </a:ext>
            </a:extLst>
          </p:cNvPr>
          <p:cNvSpPr/>
          <p:nvPr/>
        </p:nvSpPr>
        <p:spPr>
          <a:xfrm>
            <a:off x="3542348" y="1303552"/>
            <a:ext cx="2167629" cy="657778"/>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dirty="0">
                <a:solidFill>
                  <a:schemeClr val="accent1"/>
                </a:solidFill>
                <a:latin typeface="Montserrat"/>
              </a:rPr>
              <a:t>Input landmark data to </a:t>
            </a:r>
            <a:r>
              <a:rPr lang="en-US" b="1" dirty="0" err="1">
                <a:solidFill>
                  <a:schemeClr val="accent1"/>
                </a:solidFill>
                <a:latin typeface="Montserrat"/>
              </a:rPr>
              <a:t>DNN</a:t>
            </a:r>
            <a:r>
              <a:rPr lang="en-US" b="1" dirty="0">
                <a:solidFill>
                  <a:schemeClr val="accent1"/>
                </a:solidFill>
                <a:latin typeface="Montserrat"/>
              </a:rPr>
              <a:t> model </a:t>
            </a:r>
          </a:p>
        </p:txBody>
      </p:sp>
      <p:sp>
        <p:nvSpPr>
          <p:cNvPr id="48" name="Arrow: Down 47">
            <a:extLst>
              <a:ext uri="{FF2B5EF4-FFF2-40B4-BE49-F238E27FC236}">
                <a16:creationId xmlns:a16="http://schemas.microsoft.com/office/drawing/2014/main" id="{2DC6D6C0-5E5F-7D0A-0D55-67E40EC3612B}"/>
              </a:ext>
            </a:extLst>
          </p:cNvPr>
          <p:cNvSpPr/>
          <p:nvPr/>
        </p:nvSpPr>
        <p:spPr>
          <a:xfrm>
            <a:off x="4444477" y="1108132"/>
            <a:ext cx="262223" cy="349177"/>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Arrow: Down 48">
            <a:extLst>
              <a:ext uri="{FF2B5EF4-FFF2-40B4-BE49-F238E27FC236}">
                <a16:creationId xmlns:a16="http://schemas.microsoft.com/office/drawing/2014/main" id="{DA054190-C669-0250-3FFD-E1D09C54CF53}"/>
              </a:ext>
            </a:extLst>
          </p:cNvPr>
          <p:cNvSpPr/>
          <p:nvPr/>
        </p:nvSpPr>
        <p:spPr>
          <a:xfrm>
            <a:off x="4420623" y="2863587"/>
            <a:ext cx="262223" cy="349177"/>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Google Shape;424;p34">
            <a:extLst>
              <a:ext uri="{FF2B5EF4-FFF2-40B4-BE49-F238E27FC236}">
                <a16:creationId xmlns:a16="http://schemas.microsoft.com/office/drawing/2014/main" id="{32777269-36BC-FBBB-6BD3-729D2BCAA716}"/>
              </a:ext>
            </a:extLst>
          </p:cNvPr>
          <p:cNvSpPr/>
          <p:nvPr/>
        </p:nvSpPr>
        <p:spPr>
          <a:xfrm>
            <a:off x="3531566" y="2234687"/>
            <a:ext cx="2172483" cy="712142"/>
          </a:xfrm>
          <a:prstGeom prst="roundRect">
            <a:avLst/>
          </a:prstGeom>
          <a:solidFill>
            <a:srgbClr val="2AA4C0"/>
          </a:solidFill>
          <a:ln>
            <a:solidFill>
              <a:schemeClr val="tx1"/>
            </a:solidFill>
          </a:ln>
        </p:spPr>
        <p:txBody>
          <a:bodyPr spcFirstLastPara="1" vert="horz" wrap="square" lIns="91425" tIns="91425" rIns="91425" bIns="91425" anchor="ctr" anchorCtr="0">
            <a:noAutofit/>
          </a:bodyPr>
          <a:lstStyle/>
          <a:p>
            <a:pPr algn="ctr"/>
            <a:r>
              <a:rPr lang="en-US" b="1" dirty="0" err="1">
                <a:solidFill>
                  <a:schemeClr val="accent1"/>
                </a:solidFill>
                <a:latin typeface="Montserrat"/>
              </a:rPr>
              <a:t>DNN</a:t>
            </a:r>
            <a:r>
              <a:rPr lang="en-US" b="1" dirty="0">
                <a:solidFill>
                  <a:schemeClr val="accent1"/>
                </a:solidFill>
                <a:latin typeface="Montserrat"/>
              </a:rPr>
              <a:t> Model generates pose confidence score</a:t>
            </a:r>
            <a:endParaRPr lang="en-MY" b="1" dirty="0">
              <a:solidFill>
                <a:schemeClr val="accent1"/>
              </a:solidFill>
              <a:latin typeface="Montserrat" panose="00000500000000000000" pitchFamily="2" charset="0"/>
            </a:endParaRPr>
          </a:p>
        </p:txBody>
      </p:sp>
      <p:sp>
        <p:nvSpPr>
          <p:cNvPr id="51" name="Arrow: Down 50">
            <a:extLst>
              <a:ext uri="{FF2B5EF4-FFF2-40B4-BE49-F238E27FC236}">
                <a16:creationId xmlns:a16="http://schemas.microsoft.com/office/drawing/2014/main" id="{DCF66BBC-A030-803B-49AA-3AABCDF4EF06}"/>
              </a:ext>
            </a:extLst>
          </p:cNvPr>
          <p:cNvSpPr/>
          <p:nvPr/>
        </p:nvSpPr>
        <p:spPr>
          <a:xfrm>
            <a:off x="4430071" y="1950602"/>
            <a:ext cx="262223" cy="349177"/>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900"/>
          </a:p>
        </p:txBody>
      </p:sp>
      <p:cxnSp>
        <p:nvCxnSpPr>
          <p:cNvPr id="52" name="Straight Connector 51">
            <a:extLst>
              <a:ext uri="{FF2B5EF4-FFF2-40B4-BE49-F238E27FC236}">
                <a16:creationId xmlns:a16="http://schemas.microsoft.com/office/drawing/2014/main" id="{DE984DAB-84B1-8F48-E3E1-717D94BF5351}"/>
              </a:ext>
            </a:extLst>
          </p:cNvPr>
          <p:cNvCxnSpPr>
            <a:cxnSpLocks/>
          </p:cNvCxnSpPr>
          <p:nvPr/>
        </p:nvCxnSpPr>
        <p:spPr>
          <a:xfrm>
            <a:off x="5704049" y="2612659"/>
            <a:ext cx="209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artoon duck lifting weights&#10;&#10;AI-generated content may be incorrect.">
            <a:extLst>
              <a:ext uri="{FF2B5EF4-FFF2-40B4-BE49-F238E27FC236}">
                <a16:creationId xmlns:a16="http://schemas.microsoft.com/office/drawing/2014/main" id="{244D8A56-B06D-DE56-97D0-FA92DD68F01D}"/>
              </a:ext>
            </a:extLst>
          </p:cNvPr>
          <p:cNvPicPr>
            <a:picLocks noChangeAspect="1"/>
          </p:cNvPicPr>
          <p:nvPr/>
        </p:nvPicPr>
        <p:blipFill>
          <a:blip r:embed="rId6">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220122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FC8A1-E48C-0BA9-4516-8BB6F109106F}"/>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4D5F13-5EE2-CF0C-3C20-AFD37AB9C205}"/>
              </a:ext>
            </a:extLst>
          </p:cNvPr>
          <p:cNvCxnSpPr>
            <a:cxnSpLocks/>
          </p:cNvCxnSpPr>
          <p:nvPr/>
        </p:nvCxnSpPr>
        <p:spPr>
          <a:xfrm flipV="1">
            <a:off x="1093775" y="23150"/>
            <a:ext cx="0" cy="637398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77" name="Picture 76" descr="A diagram of a fitness application&#10;&#10;AI-generated content may be incorrect.">
            <a:extLst>
              <a:ext uri="{FF2B5EF4-FFF2-40B4-BE49-F238E27FC236}">
                <a16:creationId xmlns:a16="http://schemas.microsoft.com/office/drawing/2014/main" id="{919B8E58-13DE-501A-8E9E-7A2FB0A78BFF}"/>
              </a:ext>
            </a:extLst>
          </p:cNvPr>
          <p:cNvPicPr>
            <a:picLocks noChangeAspect="1"/>
          </p:cNvPicPr>
          <p:nvPr/>
        </p:nvPicPr>
        <p:blipFill>
          <a:blip r:embed="rId3"/>
          <a:srcRect t="19862" b="1315"/>
          <a:stretch>
            <a:fillRect/>
          </a:stretch>
        </p:blipFill>
        <p:spPr>
          <a:xfrm>
            <a:off x="238657" y="751"/>
            <a:ext cx="8885858" cy="5142749"/>
          </a:xfrm>
          <a:prstGeom prst="rect">
            <a:avLst/>
          </a:prstGeom>
        </p:spPr>
      </p:pic>
      <p:cxnSp>
        <p:nvCxnSpPr>
          <p:cNvPr id="38" name="Straight Connector 37">
            <a:extLst>
              <a:ext uri="{FF2B5EF4-FFF2-40B4-BE49-F238E27FC236}">
                <a16:creationId xmlns:a16="http://schemas.microsoft.com/office/drawing/2014/main" id="{6F078787-EE0C-DFF3-4DDE-BC07AD71F5FC}"/>
              </a:ext>
            </a:extLst>
          </p:cNvPr>
          <p:cNvCxnSpPr>
            <a:cxnSpLocks/>
          </p:cNvCxnSpPr>
          <p:nvPr/>
        </p:nvCxnSpPr>
        <p:spPr>
          <a:xfrm flipV="1">
            <a:off x="7822917" y="-834914"/>
            <a:ext cx="0" cy="720889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64" name="Flowchart: Connector 63">
            <a:extLst>
              <a:ext uri="{FF2B5EF4-FFF2-40B4-BE49-F238E27FC236}">
                <a16:creationId xmlns:a16="http://schemas.microsoft.com/office/drawing/2014/main" id="{EEFFE495-8B61-4E42-436C-542901219512}"/>
              </a:ext>
            </a:extLst>
          </p:cNvPr>
          <p:cNvSpPr/>
          <p:nvPr/>
        </p:nvSpPr>
        <p:spPr>
          <a:xfrm>
            <a:off x="3912099" y="3334168"/>
            <a:ext cx="488731" cy="437740"/>
          </a:xfrm>
          <a:prstGeom prst="flowChartConnector">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2.</a:t>
            </a:r>
            <a:endParaRPr lang="en-MY" b="1">
              <a:solidFill>
                <a:schemeClr val="tx1"/>
              </a:solidFill>
            </a:endParaRPr>
          </a:p>
        </p:txBody>
      </p:sp>
      <p:sp>
        <p:nvSpPr>
          <p:cNvPr id="80" name="Rectangle 79">
            <a:extLst>
              <a:ext uri="{FF2B5EF4-FFF2-40B4-BE49-F238E27FC236}">
                <a16:creationId xmlns:a16="http://schemas.microsoft.com/office/drawing/2014/main" id="{2786C13C-6200-64D4-DE07-79C82B82BA26}"/>
              </a:ext>
            </a:extLst>
          </p:cNvPr>
          <p:cNvSpPr/>
          <p:nvPr/>
        </p:nvSpPr>
        <p:spPr>
          <a:xfrm rot="375979">
            <a:off x="3637072" y="-757647"/>
            <a:ext cx="383369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ectangle: Rounded Corners 80">
            <a:extLst>
              <a:ext uri="{FF2B5EF4-FFF2-40B4-BE49-F238E27FC236}">
                <a16:creationId xmlns:a16="http://schemas.microsoft.com/office/drawing/2014/main" id="{DA928A99-4F8B-A314-6915-A7FAEAB37995}"/>
              </a:ext>
            </a:extLst>
          </p:cNvPr>
          <p:cNvSpPr/>
          <p:nvPr/>
        </p:nvSpPr>
        <p:spPr>
          <a:xfrm>
            <a:off x="3912099" y="1021582"/>
            <a:ext cx="3833697"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WORKOUT VERIFICATION</a:t>
            </a:r>
          </a:p>
        </p:txBody>
      </p:sp>
      <p:sp>
        <p:nvSpPr>
          <p:cNvPr id="82" name="Rectangle 81">
            <a:extLst>
              <a:ext uri="{FF2B5EF4-FFF2-40B4-BE49-F238E27FC236}">
                <a16:creationId xmlns:a16="http://schemas.microsoft.com/office/drawing/2014/main" id="{AAD16959-6C2F-BFA1-CAB7-AA14E983FD10}"/>
              </a:ext>
            </a:extLst>
          </p:cNvPr>
          <p:cNvSpPr/>
          <p:nvPr/>
        </p:nvSpPr>
        <p:spPr>
          <a:xfrm>
            <a:off x="7342446" y="-506432"/>
            <a:ext cx="48304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3" name="Rectangle 82">
            <a:extLst>
              <a:ext uri="{FF2B5EF4-FFF2-40B4-BE49-F238E27FC236}">
                <a16:creationId xmlns:a16="http://schemas.microsoft.com/office/drawing/2014/main" id="{AAA49653-22E3-ED41-AECC-844351AB3EF6}"/>
              </a:ext>
            </a:extLst>
          </p:cNvPr>
          <p:cNvSpPr/>
          <p:nvPr/>
        </p:nvSpPr>
        <p:spPr>
          <a:xfrm>
            <a:off x="7847483" y="-430778"/>
            <a:ext cx="1277032" cy="11731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83">
            <a:extLst>
              <a:ext uri="{FF2B5EF4-FFF2-40B4-BE49-F238E27FC236}">
                <a16:creationId xmlns:a16="http://schemas.microsoft.com/office/drawing/2014/main" id="{AA00E0E8-C93E-5B96-9607-6E4728D8ABE7}"/>
              </a:ext>
            </a:extLst>
          </p:cNvPr>
          <p:cNvSpPr/>
          <p:nvPr/>
        </p:nvSpPr>
        <p:spPr>
          <a:xfrm rot="369418">
            <a:off x="7905085" y="686041"/>
            <a:ext cx="558278" cy="2410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84">
            <a:extLst>
              <a:ext uri="{FF2B5EF4-FFF2-40B4-BE49-F238E27FC236}">
                <a16:creationId xmlns:a16="http://schemas.microsoft.com/office/drawing/2014/main" id="{28662A7B-7B24-AAF1-AEE8-4B2D8BB96D44}"/>
              </a:ext>
            </a:extLst>
          </p:cNvPr>
          <p:cNvSpPr/>
          <p:nvPr/>
        </p:nvSpPr>
        <p:spPr>
          <a:xfrm>
            <a:off x="7966010" y="2851064"/>
            <a:ext cx="1124454" cy="3950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Landmark Detection Model</a:t>
            </a:r>
            <a:endParaRPr lang="en-MY" sz="1000">
              <a:solidFill>
                <a:schemeClr val="tx1"/>
              </a:solidFill>
            </a:endParaRPr>
          </a:p>
        </p:txBody>
      </p:sp>
      <p:sp>
        <p:nvSpPr>
          <p:cNvPr id="87" name="Freeform: Shape 86">
            <a:extLst>
              <a:ext uri="{FF2B5EF4-FFF2-40B4-BE49-F238E27FC236}">
                <a16:creationId xmlns:a16="http://schemas.microsoft.com/office/drawing/2014/main" id="{F6792E92-6820-1EAD-1B65-7C14E7C589FA}"/>
              </a:ext>
            </a:extLst>
          </p:cNvPr>
          <p:cNvSpPr/>
          <p:nvPr/>
        </p:nvSpPr>
        <p:spPr>
          <a:xfrm>
            <a:off x="4872942" y="3120273"/>
            <a:ext cx="2476982" cy="1923068"/>
          </a:xfrm>
          <a:custGeom>
            <a:avLst/>
            <a:gdLst>
              <a:gd name="connsiteX0" fmla="*/ 23149 w 2476982"/>
              <a:gd name="connsiteY0" fmla="*/ 46298 h 2152891"/>
              <a:gd name="connsiteX1" fmla="*/ 34724 w 2476982"/>
              <a:gd name="connsiteY1" fmla="*/ 1099595 h 2152891"/>
              <a:gd name="connsiteX2" fmla="*/ 636607 w 2476982"/>
              <a:gd name="connsiteY2" fmla="*/ 2141316 h 2152891"/>
              <a:gd name="connsiteX3" fmla="*/ 2476982 w 2476982"/>
              <a:gd name="connsiteY3" fmla="*/ 2152891 h 2152891"/>
              <a:gd name="connsiteX4" fmla="*/ 1713053 w 2476982"/>
              <a:gd name="connsiteY4" fmla="*/ 46298 h 2152891"/>
              <a:gd name="connsiteX5" fmla="*/ 0 w 2476982"/>
              <a:gd name="connsiteY5" fmla="*/ 0 h 2152891"/>
              <a:gd name="connsiteX6" fmla="*/ 23149 w 2476982"/>
              <a:gd name="connsiteY6" fmla="*/ 46298 h 215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982" h="2152891">
                <a:moveTo>
                  <a:pt x="23149" y="46298"/>
                </a:moveTo>
                <a:lnTo>
                  <a:pt x="34724" y="1099595"/>
                </a:lnTo>
                <a:lnTo>
                  <a:pt x="636607" y="2141316"/>
                </a:lnTo>
                <a:lnTo>
                  <a:pt x="2476982" y="2152891"/>
                </a:lnTo>
                <a:lnTo>
                  <a:pt x="1713053" y="46298"/>
                </a:lnTo>
                <a:lnTo>
                  <a:pt x="0" y="0"/>
                </a:lnTo>
                <a:lnTo>
                  <a:pt x="23149" y="46298"/>
                </a:lnTo>
                <a:close/>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7F516A96-29EC-4DCD-4C1F-6484AE8C793F}"/>
              </a:ext>
            </a:extLst>
          </p:cNvPr>
          <p:cNvSpPr/>
          <p:nvPr/>
        </p:nvSpPr>
        <p:spPr>
          <a:xfrm>
            <a:off x="8015500" y="4074539"/>
            <a:ext cx="1023987" cy="5587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Workout Pose Classification AI Model</a:t>
            </a:r>
            <a:endParaRPr lang="en-MY" sz="1000">
              <a:solidFill>
                <a:schemeClr val="tx1"/>
              </a:solidFill>
            </a:endParaRPr>
          </a:p>
        </p:txBody>
      </p:sp>
      <p:pic>
        <p:nvPicPr>
          <p:cNvPr id="6" name="Picture 5" descr="A cartoon duck lifting weights&#10;&#10;AI-generated content may be incorrect.">
            <a:extLst>
              <a:ext uri="{FF2B5EF4-FFF2-40B4-BE49-F238E27FC236}">
                <a16:creationId xmlns:a16="http://schemas.microsoft.com/office/drawing/2014/main" id="{03BF1257-5BFD-105C-5C5D-476BF24A291D}"/>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213866492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7">
          <a:extLst>
            <a:ext uri="{FF2B5EF4-FFF2-40B4-BE49-F238E27FC236}">
              <a16:creationId xmlns:a16="http://schemas.microsoft.com/office/drawing/2014/main" id="{C882EE41-9E9D-2674-A506-3BEC49D0925D}"/>
            </a:ext>
          </a:extLst>
        </p:cNvPr>
        <p:cNvGrpSpPr/>
        <p:nvPr/>
      </p:nvGrpSpPr>
      <p:grpSpPr>
        <a:xfrm>
          <a:off x="0" y="0"/>
          <a:ext cx="0" cy="0"/>
          <a:chOff x="0" y="0"/>
          <a:chExt cx="0" cy="0"/>
        </a:xfrm>
      </p:grpSpPr>
      <p:sp>
        <p:nvSpPr>
          <p:cNvPr id="4" name="Google Shape;338;p29">
            <a:extLst>
              <a:ext uri="{FF2B5EF4-FFF2-40B4-BE49-F238E27FC236}">
                <a16:creationId xmlns:a16="http://schemas.microsoft.com/office/drawing/2014/main" id="{122712DF-1665-73AA-5438-E19D1B75FFC3}"/>
              </a:ext>
            </a:extLst>
          </p:cNvPr>
          <p:cNvSpPr txBox="1">
            <a:spLocks noGrp="1"/>
          </p:cNvSpPr>
          <p:nvPr>
            <p:ph type="title"/>
          </p:nvPr>
        </p:nvSpPr>
        <p:spPr>
          <a:xfrm>
            <a:off x="729100" y="2113826"/>
            <a:ext cx="7704000" cy="572100"/>
          </a:xfrm>
          <a:prstGeom prst="rect">
            <a:avLst/>
          </a:prstGeom>
        </p:spPr>
        <p:txBody>
          <a:bodyPr spcFirstLastPara="1" wrap="square" lIns="0" tIns="0" rIns="0" bIns="0" anchor="ctr" anchorCtr="0">
            <a:noAutofit/>
          </a:bodyPr>
          <a:lstStyle/>
          <a:p>
            <a:pPr algn="ctr"/>
            <a:r>
              <a:rPr lang="en" sz="5400">
                <a:solidFill>
                  <a:schemeClr val="tx1"/>
                </a:solidFill>
              </a:rPr>
              <a:t>Introducing…</a:t>
            </a:r>
          </a:p>
        </p:txBody>
      </p:sp>
    </p:spTree>
    <p:extLst>
      <p:ext uri="{BB962C8B-B14F-4D97-AF65-F5344CB8AC3E}">
        <p14:creationId xmlns:p14="http://schemas.microsoft.com/office/powerpoint/2010/main" val="1889728124"/>
      </p:ext>
    </p:extLst>
  </p:cSld>
  <p:clrMapOvr>
    <a:masterClrMapping/>
  </p:clrMapOvr>
  <p:transition spd="med" advClick="0" advTm="0">
    <p:sndAc>
      <p:stSnd>
        <p:snd r:embed="rId3" name="drumroll.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3.33333E-6 L -0.00087 -0.30247 " pathEditMode="relative" rAng="0" ptsTypes="AA">
                                      <p:cBhvr>
                                        <p:cTn id="6" dur="1500" fill="hold"/>
                                        <p:tgtEl>
                                          <p:spTgt spid="4"/>
                                        </p:tgtEl>
                                        <p:attrNameLst>
                                          <p:attrName>ppt_x</p:attrName>
                                          <p:attrName>ppt_y</p:attrName>
                                        </p:attrNameLst>
                                      </p:cBhvr>
                                      <p:rCtr x="-52" y="-15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60394-7F9A-BAD5-800F-794BA9134DBA}"/>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4922C97-9735-EC02-5D8D-5666B0FE899A}"/>
              </a:ext>
            </a:extLst>
          </p:cNvPr>
          <p:cNvCxnSpPr>
            <a:cxnSpLocks/>
          </p:cNvCxnSpPr>
          <p:nvPr/>
        </p:nvCxnSpPr>
        <p:spPr>
          <a:xfrm flipV="1">
            <a:off x="1093775" y="23150"/>
            <a:ext cx="0" cy="637398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77" name="Picture 76" descr="A diagram of a fitness application&#10;&#10;AI-generated content may be incorrect.">
            <a:extLst>
              <a:ext uri="{FF2B5EF4-FFF2-40B4-BE49-F238E27FC236}">
                <a16:creationId xmlns:a16="http://schemas.microsoft.com/office/drawing/2014/main" id="{75E93DE6-927C-0703-21CC-1047B1FE44FE}"/>
              </a:ext>
            </a:extLst>
          </p:cNvPr>
          <p:cNvPicPr>
            <a:picLocks noChangeAspect="1"/>
          </p:cNvPicPr>
          <p:nvPr/>
        </p:nvPicPr>
        <p:blipFill>
          <a:blip r:embed="rId3"/>
          <a:srcRect t="19862" b="1315"/>
          <a:stretch>
            <a:fillRect/>
          </a:stretch>
        </p:blipFill>
        <p:spPr>
          <a:xfrm>
            <a:off x="238657" y="751"/>
            <a:ext cx="8885858" cy="5142749"/>
          </a:xfrm>
          <a:prstGeom prst="rect">
            <a:avLst/>
          </a:prstGeom>
        </p:spPr>
      </p:pic>
      <p:cxnSp>
        <p:nvCxnSpPr>
          <p:cNvPr id="38" name="Straight Connector 37">
            <a:extLst>
              <a:ext uri="{FF2B5EF4-FFF2-40B4-BE49-F238E27FC236}">
                <a16:creationId xmlns:a16="http://schemas.microsoft.com/office/drawing/2014/main" id="{8D9B2C50-8200-7A7F-2394-4D4206486D1C}"/>
              </a:ext>
            </a:extLst>
          </p:cNvPr>
          <p:cNvCxnSpPr>
            <a:cxnSpLocks/>
          </p:cNvCxnSpPr>
          <p:nvPr/>
        </p:nvCxnSpPr>
        <p:spPr>
          <a:xfrm flipV="1">
            <a:off x="7822917" y="-834914"/>
            <a:ext cx="0" cy="720889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64" name="Flowchart: Connector 63">
            <a:extLst>
              <a:ext uri="{FF2B5EF4-FFF2-40B4-BE49-F238E27FC236}">
                <a16:creationId xmlns:a16="http://schemas.microsoft.com/office/drawing/2014/main" id="{EA42F97A-3BF6-0FCA-BBC3-EC8186D227D2}"/>
              </a:ext>
            </a:extLst>
          </p:cNvPr>
          <p:cNvSpPr/>
          <p:nvPr/>
        </p:nvSpPr>
        <p:spPr>
          <a:xfrm>
            <a:off x="2573613" y="3342634"/>
            <a:ext cx="488731" cy="437740"/>
          </a:xfrm>
          <a:prstGeom prst="flowChartConnector">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3.</a:t>
            </a:r>
            <a:endParaRPr lang="en-MY" b="1">
              <a:solidFill>
                <a:schemeClr val="tx1"/>
              </a:solidFill>
            </a:endParaRPr>
          </a:p>
        </p:txBody>
      </p:sp>
      <p:sp>
        <p:nvSpPr>
          <p:cNvPr id="80" name="Rectangle 79">
            <a:extLst>
              <a:ext uri="{FF2B5EF4-FFF2-40B4-BE49-F238E27FC236}">
                <a16:creationId xmlns:a16="http://schemas.microsoft.com/office/drawing/2014/main" id="{7348A6A3-3DFD-24F2-A462-A8222B4ECD2F}"/>
              </a:ext>
            </a:extLst>
          </p:cNvPr>
          <p:cNvSpPr/>
          <p:nvPr/>
        </p:nvSpPr>
        <p:spPr>
          <a:xfrm rot="375979">
            <a:off x="3637072" y="-757647"/>
            <a:ext cx="383369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Rectangle: Rounded Corners 80">
            <a:extLst>
              <a:ext uri="{FF2B5EF4-FFF2-40B4-BE49-F238E27FC236}">
                <a16:creationId xmlns:a16="http://schemas.microsoft.com/office/drawing/2014/main" id="{FEEDE5FE-C512-168A-85AC-73F58B2AB282}"/>
              </a:ext>
            </a:extLst>
          </p:cNvPr>
          <p:cNvSpPr/>
          <p:nvPr/>
        </p:nvSpPr>
        <p:spPr>
          <a:xfrm>
            <a:off x="3912099" y="1021582"/>
            <a:ext cx="3833697"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WORKOUT VERIFICATION</a:t>
            </a:r>
          </a:p>
        </p:txBody>
      </p:sp>
      <p:sp>
        <p:nvSpPr>
          <p:cNvPr id="82" name="Rectangle 81">
            <a:extLst>
              <a:ext uri="{FF2B5EF4-FFF2-40B4-BE49-F238E27FC236}">
                <a16:creationId xmlns:a16="http://schemas.microsoft.com/office/drawing/2014/main" id="{E9298921-7FA1-FA11-2B41-B8B9A0035C44}"/>
              </a:ext>
            </a:extLst>
          </p:cNvPr>
          <p:cNvSpPr/>
          <p:nvPr/>
        </p:nvSpPr>
        <p:spPr>
          <a:xfrm>
            <a:off x="7342446" y="-506432"/>
            <a:ext cx="483041" cy="13329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3" name="Rectangle 82">
            <a:extLst>
              <a:ext uri="{FF2B5EF4-FFF2-40B4-BE49-F238E27FC236}">
                <a16:creationId xmlns:a16="http://schemas.microsoft.com/office/drawing/2014/main" id="{60821394-9E83-2C7A-54BE-9F6281BA7BC3}"/>
              </a:ext>
            </a:extLst>
          </p:cNvPr>
          <p:cNvSpPr/>
          <p:nvPr/>
        </p:nvSpPr>
        <p:spPr>
          <a:xfrm>
            <a:off x="7847483" y="-430778"/>
            <a:ext cx="1277032" cy="11731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83">
            <a:extLst>
              <a:ext uri="{FF2B5EF4-FFF2-40B4-BE49-F238E27FC236}">
                <a16:creationId xmlns:a16="http://schemas.microsoft.com/office/drawing/2014/main" id="{58F2D7FA-EB99-3396-58A4-99A90C41FCD6}"/>
              </a:ext>
            </a:extLst>
          </p:cNvPr>
          <p:cNvSpPr/>
          <p:nvPr/>
        </p:nvSpPr>
        <p:spPr>
          <a:xfrm rot="369418">
            <a:off x="7905085" y="686041"/>
            <a:ext cx="558278" cy="2410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84">
            <a:extLst>
              <a:ext uri="{FF2B5EF4-FFF2-40B4-BE49-F238E27FC236}">
                <a16:creationId xmlns:a16="http://schemas.microsoft.com/office/drawing/2014/main" id="{691EC07B-AD6D-DCD5-2F55-7891879BEA19}"/>
              </a:ext>
            </a:extLst>
          </p:cNvPr>
          <p:cNvSpPr/>
          <p:nvPr/>
        </p:nvSpPr>
        <p:spPr>
          <a:xfrm>
            <a:off x="7966010" y="2851064"/>
            <a:ext cx="1124454" cy="3950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Landmark Detection Model</a:t>
            </a:r>
            <a:endParaRPr lang="en-MY" sz="1000">
              <a:solidFill>
                <a:schemeClr val="tx1"/>
              </a:solidFill>
            </a:endParaRPr>
          </a:p>
        </p:txBody>
      </p:sp>
      <p:sp>
        <p:nvSpPr>
          <p:cNvPr id="2" name="Rectangle 1">
            <a:extLst>
              <a:ext uri="{FF2B5EF4-FFF2-40B4-BE49-F238E27FC236}">
                <a16:creationId xmlns:a16="http://schemas.microsoft.com/office/drawing/2014/main" id="{341258FE-4967-2315-67B1-EA16AF8E00F8}"/>
              </a:ext>
            </a:extLst>
          </p:cNvPr>
          <p:cNvSpPr/>
          <p:nvPr/>
        </p:nvSpPr>
        <p:spPr>
          <a:xfrm>
            <a:off x="1869292" y="-428594"/>
            <a:ext cx="1897375" cy="3674673"/>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853BD58E-4939-5C70-06D5-0D56E0387570}"/>
              </a:ext>
            </a:extLst>
          </p:cNvPr>
          <p:cNvSpPr/>
          <p:nvPr/>
        </p:nvSpPr>
        <p:spPr>
          <a:xfrm>
            <a:off x="8015500" y="4074539"/>
            <a:ext cx="1023987" cy="5587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Workout Pose Classification AI Model</a:t>
            </a:r>
            <a:endParaRPr lang="en-MY" sz="1000">
              <a:solidFill>
                <a:schemeClr val="tx1"/>
              </a:solidFill>
            </a:endParaRPr>
          </a:p>
        </p:txBody>
      </p:sp>
      <p:pic>
        <p:nvPicPr>
          <p:cNvPr id="7" name="Picture 6" descr="A cartoon duck lifting weights&#10;&#10;AI-generated content may be incorrect.">
            <a:extLst>
              <a:ext uri="{FF2B5EF4-FFF2-40B4-BE49-F238E27FC236}">
                <a16:creationId xmlns:a16="http://schemas.microsoft.com/office/drawing/2014/main" id="{6CE4F906-3260-95AB-767D-B05A85AFEE24}"/>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604582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45935-0878-7A85-80EB-DD741B7BD4F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84F1FC4-4097-F968-197B-72296ACABBF0}"/>
              </a:ext>
            </a:extLst>
          </p:cNvPr>
          <p:cNvSpPr/>
          <p:nvPr/>
        </p:nvSpPr>
        <p:spPr>
          <a:xfrm>
            <a:off x="2279336" y="993004"/>
            <a:ext cx="4212438"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Virtual Pet Companionship</a:t>
            </a:r>
          </a:p>
        </p:txBody>
      </p:sp>
      <p:pic>
        <p:nvPicPr>
          <p:cNvPr id="4" name="Picture 3" descr="A diagram of a pet&#10;&#10;AI-generated content may be incorrect.">
            <a:extLst>
              <a:ext uri="{FF2B5EF4-FFF2-40B4-BE49-F238E27FC236}">
                <a16:creationId xmlns:a16="http://schemas.microsoft.com/office/drawing/2014/main" id="{E8853C24-D1E3-A767-C052-F70DC074597A}"/>
              </a:ext>
            </a:extLst>
          </p:cNvPr>
          <p:cNvPicPr>
            <a:picLocks noChangeAspect="1"/>
          </p:cNvPicPr>
          <p:nvPr/>
        </p:nvPicPr>
        <p:blipFill>
          <a:blip r:embed="rId3"/>
          <a:srcRect t="5276"/>
          <a:stretch/>
        </p:blipFill>
        <p:spPr>
          <a:xfrm>
            <a:off x="358820" y="0"/>
            <a:ext cx="7500390" cy="3611302"/>
          </a:xfrm>
          <a:prstGeom prst="rect">
            <a:avLst/>
          </a:prstGeom>
        </p:spPr>
      </p:pic>
      <p:pic>
        <p:nvPicPr>
          <p:cNvPr id="7" name="Picture 6" descr="A diagram of a pet&#10;&#10;AI-generated content may be incorrect.">
            <a:extLst>
              <a:ext uri="{FF2B5EF4-FFF2-40B4-BE49-F238E27FC236}">
                <a16:creationId xmlns:a16="http://schemas.microsoft.com/office/drawing/2014/main" id="{DDBE87A6-C12E-5579-F5F9-C34FFDE5A343}"/>
              </a:ext>
            </a:extLst>
          </p:cNvPr>
          <p:cNvPicPr>
            <a:picLocks noChangeAspect="1"/>
          </p:cNvPicPr>
          <p:nvPr/>
        </p:nvPicPr>
        <p:blipFill>
          <a:blip r:embed="rId4"/>
          <a:stretch>
            <a:fillRect/>
          </a:stretch>
        </p:blipFill>
        <p:spPr>
          <a:xfrm>
            <a:off x="2002624" y="454187"/>
            <a:ext cx="4765862" cy="2716658"/>
          </a:xfrm>
          <a:prstGeom prst="rect">
            <a:avLst/>
          </a:prstGeom>
        </p:spPr>
      </p:pic>
      <p:sp>
        <p:nvSpPr>
          <p:cNvPr id="8" name="Rectangle: Rounded Corners 7">
            <a:extLst>
              <a:ext uri="{FF2B5EF4-FFF2-40B4-BE49-F238E27FC236}">
                <a16:creationId xmlns:a16="http://schemas.microsoft.com/office/drawing/2014/main" id="{B7AE4E95-5686-DECF-1496-154FBA643D7C}"/>
              </a:ext>
            </a:extLst>
          </p:cNvPr>
          <p:cNvSpPr/>
          <p:nvPr/>
        </p:nvSpPr>
        <p:spPr>
          <a:xfrm>
            <a:off x="1906834" y="3291943"/>
            <a:ext cx="4957442" cy="666177"/>
          </a:xfrm>
          <a:prstGeom prst="roundRect">
            <a:avLst/>
          </a:prstGeom>
          <a:solidFill>
            <a:schemeClr val="bg2"/>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2000" b="1">
                <a:solidFill>
                  <a:sysClr val="windowText" lastClr="000000"/>
                </a:solidFill>
                <a:effectLst>
                  <a:outerShdw blurRad="38100" dist="38100" dir="2700000" algn="tl">
                    <a:srgbClr val="000000">
                      <a:alpha val="43137"/>
                    </a:srgbClr>
                  </a:outerShdw>
                </a:effectLst>
                <a:latin typeface="Montserrat" panose="00000500000000000000" pitchFamily="2" charset="0"/>
              </a:rPr>
              <a:t>VIRTUAL PET COMPANIONSHIP</a:t>
            </a:r>
          </a:p>
        </p:txBody>
      </p:sp>
      <p:pic>
        <p:nvPicPr>
          <p:cNvPr id="6" name="Picture 5" descr="A cartoon duck lifting weights&#10;&#10;AI-generated content may be incorrect.">
            <a:extLst>
              <a:ext uri="{FF2B5EF4-FFF2-40B4-BE49-F238E27FC236}">
                <a16:creationId xmlns:a16="http://schemas.microsoft.com/office/drawing/2014/main" id="{9FE6679E-85F8-EB0F-259D-40D88D2CF724}"/>
              </a:ext>
            </a:extLst>
          </p:cNvPr>
          <p:cNvPicPr>
            <a:picLocks noChangeAspect="1"/>
          </p:cNvPicPr>
          <p:nvPr/>
        </p:nvPicPr>
        <p:blipFill>
          <a:blip r:embed="rId5">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426331879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BFB605-FACE-E8C6-1BA0-3596C1834E33}"/>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497EF662-3947-66F0-6EFA-5F3D292F8BC4}"/>
              </a:ext>
            </a:extLst>
          </p:cNvPr>
          <p:cNvSpPr/>
          <p:nvPr/>
        </p:nvSpPr>
        <p:spPr>
          <a:xfrm>
            <a:off x="5359451" y="4606769"/>
            <a:ext cx="2103841" cy="1520364"/>
          </a:xfrm>
          <a:prstGeom prst="ellips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 name="Picture 5" descr="A diagram of a fitness plan&#10;&#10;AI-generated content may be incorrect.">
            <a:extLst>
              <a:ext uri="{FF2B5EF4-FFF2-40B4-BE49-F238E27FC236}">
                <a16:creationId xmlns:a16="http://schemas.microsoft.com/office/drawing/2014/main" id="{3168E619-5E3F-67BD-C26C-1188860A02B7}"/>
              </a:ext>
            </a:extLst>
          </p:cNvPr>
          <p:cNvPicPr>
            <a:picLocks noChangeAspect="1"/>
          </p:cNvPicPr>
          <p:nvPr/>
        </p:nvPicPr>
        <p:blipFill>
          <a:blip r:embed="rId3"/>
          <a:stretch>
            <a:fillRect/>
          </a:stretch>
        </p:blipFill>
        <p:spPr>
          <a:xfrm>
            <a:off x="1974240" y="11430"/>
            <a:ext cx="5195520" cy="5143500"/>
          </a:xfrm>
          <a:prstGeom prst="rect">
            <a:avLst/>
          </a:prstGeom>
        </p:spPr>
      </p:pic>
      <p:sp>
        <p:nvSpPr>
          <p:cNvPr id="3" name="Oval 2">
            <a:extLst>
              <a:ext uri="{FF2B5EF4-FFF2-40B4-BE49-F238E27FC236}">
                <a16:creationId xmlns:a16="http://schemas.microsoft.com/office/drawing/2014/main" id="{C4390582-ECEC-A1F0-ACC3-D3C18EB6FFD9}"/>
              </a:ext>
            </a:extLst>
          </p:cNvPr>
          <p:cNvSpPr/>
          <p:nvPr/>
        </p:nvSpPr>
        <p:spPr>
          <a:xfrm>
            <a:off x="8425969" y="379804"/>
            <a:ext cx="2103841" cy="1520364"/>
          </a:xfrm>
          <a:prstGeom prst="ellips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Oval 1">
            <a:extLst>
              <a:ext uri="{FF2B5EF4-FFF2-40B4-BE49-F238E27FC236}">
                <a16:creationId xmlns:a16="http://schemas.microsoft.com/office/drawing/2014/main" id="{041A948D-BD38-1A86-3AF5-68CF28F13313}"/>
              </a:ext>
            </a:extLst>
          </p:cNvPr>
          <p:cNvSpPr/>
          <p:nvPr/>
        </p:nvSpPr>
        <p:spPr>
          <a:xfrm>
            <a:off x="-647341" y="-1082693"/>
            <a:ext cx="2103841" cy="1520364"/>
          </a:xfrm>
          <a:prstGeom prst="ellips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Rectangle: Rounded Corners 19">
            <a:extLst>
              <a:ext uri="{FF2B5EF4-FFF2-40B4-BE49-F238E27FC236}">
                <a16:creationId xmlns:a16="http://schemas.microsoft.com/office/drawing/2014/main" id="{421B9B28-7C48-8DCE-6944-F3E22A6AF84F}"/>
              </a:ext>
            </a:extLst>
          </p:cNvPr>
          <p:cNvSpPr/>
          <p:nvPr/>
        </p:nvSpPr>
        <p:spPr>
          <a:xfrm>
            <a:off x="542905" y="867480"/>
            <a:ext cx="2012327" cy="652884"/>
          </a:xfrm>
          <a:prstGeom prst="roundRect">
            <a:avLst/>
          </a:prstGeom>
          <a:solidFill>
            <a:srgbClr val="FFC993"/>
          </a:solidFill>
          <a:ln/>
        </p:spPr>
        <p:style>
          <a:lnRef idx="0">
            <a:schemeClr val="dk1"/>
          </a:lnRef>
          <a:fillRef idx="3">
            <a:schemeClr val="dk1"/>
          </a:fillRef>
          <a:effectRef idx="3">
            <a:schemeClr val="dk1"/>
          </a:effectRef>
          <a:fontRef idx="minor">
            <a:schemeClr val="lt1"/>
          </a:fontRef>
        </p:style>
        <p:txBody>
          <a:bodyPr rtlCol="0" anchor="ctr"/>
          <a:lstStyle/>
          <a:p>
            <a:pPr algn="ctr"/>
            <a:r>
              <a:rPr lang="en-MY" sz="1400" b="1">
                <a:solidFill>
                  <a:schemeClr val="tx1"/>
                </a:solidFill>
                <a:latin typeface="Montserrat" panose="00000500000000000000" pitchFamily="2" charset="0"/>
              </a:rPr>
              <a:t>USER ACCOUNT MANAGEMENT</a:t>
            </a:r>
          </a:p>
        </p:txBody>
      </p:sp>
      <p:sp>
        <p:nvSpPr>
          <p:cNvPr id="21" name="Rectangle: Rounded Corners 20">
            <a:extLst>
              <a:ext uri="{FF2B5EF4-FFF2-40B4-BE49-F238E27FC236}">
                <a16:creationId xmlns:a16="http://schemas.microsoft.com/office/drawing/2014/main" id="{FB24446B-7A4F-51B1-3A7F-FD61BE063FB2}"/>
              </a:ext>
            </a:extLst>
          </p:cNvPr>
          <p:cNvSpPr/>
          <p:nvPr/>
        </p:nvSpPr>
        <p:spPr>
          <a:xfrm>
            <a:off x="6871640" y="1956131"/>
            <a:ext cx="2103841" cy="553281"/>
          </a:xfrm>
          <a:prstGeom prst="roundRect">
            <a:avLst/>
          </a:prstGeom>
          <a:solidFill>
            <a:srgbClr val="C2D9FA"/>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b="1">
                <a:solidFill>
                  <a:sysClr val="windowText" lastClr="000000"/>
                </a:solidFill>
                <a:latin typeface="Montserrat" panose="00000500000000000000" pitchFamily="2" charset="0"/>
              </a:rPr>
              <a:t>FITNESS PLAN PERSONALISATION</a:t>
            </a:r>
          </a:p>
        </p:txBody>
      </p:sp>
      <p:sp>
        <p:nvSpPr>
          <p:cNvPr id="22" name="Rectangle: Rounded Corners 21">
            <a:extLst>
              <a:ext uri="{FF2B5EF4-FFF2-40B4-BE49-F238E27FC236}">
                <a16:creationId xmlns:a16="http://schemas.microsoft.com/office/drawing/2014/main" id="{EACE39AF-9E80-5DEC-E455-E224FD5A41E9}"/>
              </a:ext>
            </a:extLst>
          </p:cNvPr>
          <p:cNvSpPr/>
          <p:nvPr/>
        </p:nvSpPr>
        <p:spPr>
          <a:xfrm>
            <a:off x="7271118" y="3400400"/>
            <a:ext cx="1647041" cy="652545"/>
          </a:xfrm>
          <a:prstGeom prst="roundRect">
            <a:avLst/>
          </a:prstGeom>
          <a:solidFill>
            <a:srgbClr val="BFDCBE"/>
          </a:solidFill>
          <a:ln/>
        </p:spPr>
        <p:style>
          <a:lnRef idx="0">
            <a:schemeClr val="dk1"/>
          </a:lnRef>
          <a:fillRef idx="3">
            <a:schemeClr val="dk1"/>
          </a:fillRef>
          <a:effectRef idx="3">
            <a:schemeClr val="dk1"/>
          </a:effectRef>
          <a:fontRef idx="minor">
            <a:schemeClr val="lt1"/>
          </a:fontRef>
        </p:style>
        <p:txBody>
          <a:bodyPr rtlCol="0" anchor="ctr"/>
          <a:lstStyle/>
          <a:p>
            <a:pPr marR="0" lvl="4" algn="ctr" defTabSz="914400" rtl="0" eaLnBrk="1" fontAlgn="auto" latinLnBrk="0" hangingPunct="1">
              <a:lnSpc>
                <a:spcPct val="100000"/>
              </a:lnSpc>
              <a:spcBef>
                <a:spcPts val="0"/>
              </a:spcBef>
              <a:spcAft>
                <a:spcPts val="1200"/>
              </a:spcAft>
              <a:buClr>
                <a:srgbClr val="000000"/>
              </a:buClr>
              <a:buSzTx/>
              <a:tabLst/>
              <a:defRPr/>
            </a:pPr>
            <a:r>
              <a:rPr kumimoji="0" lang="en-MY" b="1" i="0" u="none" strike="noStrike" kern="0" cap="none" spc="0" normalizeH="0" baseline="0" noProof="0">
                <a:ln>
                  <a:noFill/>
                </a:ln>
                <a:solidFill>
                  <a:sysClr val="windowText" lastClr="000000"/>
                </a:solidFill>
                <a:effectLst/>
                <a:uLnTx/>
                <a:uFillTx/>
                <a:latin typeface="Montserrat" panose="00000500000000000000" pitchFamily="2" charset="0"/>
                <a:cs typeface="Arial"/>
                <a:sym typeface="Arial"/>
              </a:rPr>
              <a:t>WORKOUT VERIFICATION</a:t>
            </a:r>
          </a:p>
        </p:txBody>
      </p:sp>
      <p:sp>
        <p:nvSpPr>
          <p:cNvPr id="24" name="Rectangle: Rounded Corners 23">
            <a:extLst>
              <a:ext uri="{FF2B5EF4-FFF2-40B4-BE49-F238E27FC236}">
                <a16:creationId xmlns:a16="http://schemas.microsoft.com/office/drawing/2014/main" id="{80091881-D4BD-97FE-4F84-9464E9E474B6}"/>
              </a:ext>
            </a:extLst>
          </p:cNvPr>
          <p:cNvSpPr/>
          <p:nvPr/>
        </p:nvSpPr>
        <p:spPr>
          <a:xfrm>
            <a:off x="404580" y="4052945"/>
            <a:ext cx="2210455" cy="652884"/>
          </a:xfrm>
          <a:prstGeom prst="roundRect">
            <a:avLst/>
          </a:prstGeom>
          <a:solidFill>
            <a:srgbClr val="F8CECC"/>
          </a:solidFill>
          <a:ln/>
        </p:spPr>
        <p:style>
          <a:lnRef idx="0">
            <a:schemeClr val="dk1"/>
          </a:lnRef>
          <a:fillRef idx="3">
            <a:schemeClr val="dk1"/>
          </a:fillRef>
          <a:effectRef idx="3">
            <a:schemeClr val="dk1"/>
          </a:effectRef>
          <a:fontRef idx="minor">
            <a:schemeClr val="lt1"/>
          </a:fontRef>
        </p:style>
        <p:txBody>
          <a:bodyPr rtlCol="0" anchor="ctr"/>
          <a:lstStyle/>
          <a:p>
            <a:pPr lvl="4" algn="ctr">
              <a:spcAft>
                <a:spcPts val="1200"/>
              </a:spcAft>
            </a:pPr>
            <a:r>
              <a:rPr lang="en-MY" sz="1600" b="1">
                <a:solidFill>
                  <a:sysClr val="windowText" lastClr="000000"/>
                </a:solidFill>
                <a:latin typeface="Montserrat" panose="00000500000000000000" pitchFamily="2" charset="0"/>
              </a:rPr>
              <a:t>VIRTUAL PET COMPANIONSHIP</a:t>
            </a:r>
          </a:p>
        </p:txBody>
      </p:sp>
      <p:sp>
        <p:nvSpPr>
          <p:cNvPr id="5" name="Rectangle 4">
            <a:extLst>
              <a:ext uri="{FF2B5EF4-FFF2-40B4-BE49-F238E27FC236}">
                <a16:creationId xmlns:a16="http://schemas.microsoft.com/office/drawing/2014/main" id="{45871B0D-9165-D2FC-EA3C-8AD9B208E74A}"/>
              </a:ext>
            </a:extLst>
          </p:cNvPr>
          <p:cNvSpPr/>
          <p:nvPr/>
        </p:nvSpPr>
        <p:spPr>
          <a:xfrm>
            <a:off x="6573520" y="3855437"/>
            <a:ext cx="596240" cy="3406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tx1"/>
                </a:solidFill>
              </a:rPr>
              <a:t>Landmark Detection Model</a:t>
            </a:r>
            <a:endParaRPr lang="en-MY" sz="600">
              <a:solidFill>
                <a:schemeClr val="tx1"/>
              </a:solidFill>
            </a:endParaRPr>
          </a:p>
        </p:txBody>
      </p:sp>
      <p:sp>
        <p:nvSpPr>
          <p:cNvPr id="7" name="Rectangle 6">
            <a:extLst>
              <a:ext uri="{FF2B5EF4-FFF2-40B4-BE49-F238E27FC236}">
                <a16:creationId xmlns:a16="http://schemas.microsoft.com/office/drawing/2014/main" id="{3BD3E2C9-EA3D-4993-601A-9D5556FC7DB5}"/>
              </a:ext>
            </a:extLst>
          </p:cNvPr>
          <p:cNvSpPr/>
          <p:nvPr/>
        </p:nvSpPr>
        <p:spPr>
          <a:xfrm>
            <a:off x="6514355" y="4601649"/>
            <a:ext cx="665444" cy="3069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tx1"/>
                </a:solidFill>
              </a:rPr>
              <a:t>Workout Pose Classification AI Model</a:t>
            </a:r>
            <a:endParaRPr lang="en-MY" sz="600">
              <a:solidFill>
                <a:schemeClr val="tx1"/>
              </a:solidFill>
            </a:endParaRPr>
          </a:p>
        </p:txBody>
      </p:sp>
      <p:pic>
        <p:nvPicPr>
          <p:cNvPr id="10" name="Picture 9" descr="A cartoon duck lifting weights&#10;&#10;AI-generated content may be incorrect.">
            <a:extLst>
              <a:ext uri="{FF2B5EF4-FFF2-40B4-BE49-F238E27FC236}">
                <a16:creationId xmlns:a16="http://schemas.microsoft.com/office/drawing/2014/main" id="{670CF1A2-CFD8-1586-D4F7-BF44A626FF99}"/>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5409821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7BED6FDD-2BEE-C215-714A-0F9573BD259E}"/>
            </a:ext>
          </a:extLst>
        </p:cNvPr>
        <p:cNvGrpSpPr/>
        <p:nvPr/>
      </p:nvGrpSpPr>
      <p:grpSpPr>
        <a:xfrm>
          <a:off x="0" y="0"/>
          <a:ext cx="0" cy="0"/>
          <a:chOff x="0" y="0"/>
          <a:chExt cx="0" cy="0"/>
        </a:xfrm>
      </p:grpSpPr>
      <p:grpSp>
        <p:nvGrpSpPr>
          <p:cNvPr id="4" name="Google Shape;440;p35">
            <a:extLst>
              <a:ext uri="{FF2B5EF4-FFF2-40B4-BE49-F238E27FC236}">
                <a16:creationId xmlns:a16="http://schemas.microsoft.com/office/drawing/2014/main" id="{D6CF5678-C150-7343-4504-EEA645D1E7D0}"/>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93BA3E83-F035-2871-914C-0F2BD53A435F}"/>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9BF8DFB9-9F49-C9C2-EABD-8847423838FC}"/>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p34">
            <a:extLst>
              <a:ext uri="{FF2B5EF4-FFF2-40B4-BE49-F238E27FC236}">
                <a16:creationId xmlns:a16="http://schemas.microsoft.com/office/drawing/2014/main" id="{C686471D-AFEF-2B27-5415-C3E2190C20A2}"/>
              </a:ext>
            </a:extLst>
          </p:cNvPr>
          <p:cNvSpPr/>
          <p:nvPr/>
        </p:nvSpPr>
        <p:spPr>
          <a:xfrm>
            <a:off x="4962476" y="2991249"/>
            <a:ext cx="3956191" cy="1638689"/>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algn="r"/>
            <a:r>
              <a:rPr lang="en-US" sz="3000" b="1">
                <a:solidFill>
                  <a:schemeClr val="accent6"/>
                </a:solidFill>
                <a:latin typeface="Montserrat"/>
              </a:rPr>
              <a:t>Architecture </a:t>
            </a:r>
            <a:r>
              <a:rPr lang="en-MY" sz="3000" b="1">
                <a:solidFill>
                  <a:schemeClr val="accent6"/>
                </a:solidFill>
                <a:latin typeface="Montserrat"/>
              </a:rPr>
              <a:t>Diagram</a:t>
            </a:r>
            <a:endParaRPr lang="en-US">
              <a:solidFill>
                <a:schemeClr val="accent6"/>
              </a:solidFill>
            </a:endParaRPr>
          </a:p>
        </p:txBody>
      </p:sp>
      <p:pic>
        <p:nvPicPr>
          <p:cNvPr id="7" name="Picture 6" descr="A screenshot of a computer">
            <a:extLst>
              <a:ext uri="{FF2B5EF4-FFF2-40B4-BE49-F238E27FC236}">
                <a16:creationId xmlns:a16="http://schemas.microsoft.com/office/drawing/2014/main" id="{3EE25E4B-ACB6-A2E6-9078-CE7BEF08597D}"/>
              </a:ext>
            </a:extLst>
          </p:cNvPr>
          <p:cNvPicPr>
            <a:picLocks noChangeAspect="1"/>
          </p:cNvPicPr>
          <p:nvPr/>
        </p:nvPicPr>
        <p:blipFill>
          <a:blip r:embed="rId3"/>
          <a:srcRect l="5562" t="5143" r="5207" b="2606"/>
          <a:stretch>
            <a:fillRect/>
          </a:stretch>
        </p:blipFill>
        <p:spPr>
          <a:xfrm>
            <a:off x="608245" y="265276"/>
            <a:ext cx="5319779" cy="4744936"/>
          </a:xfrm>
          <a:prstGeom prst="rect">
            <a:avLst/>
          </a:prstGeom>
          <a:ln>
            <a:noFill/>
          </a:ln>
          <a:effectLst>
            <a:softEdge rad="112500"/>
          </a:effectLst>
        </p:spPr>
      </p:pic>
      <p:pic>
        <p:nvPicPr>
          <p:cNvPr id="9" name="Picture 8" descr="A cartoon duck lifting weights&#10;&#10;AI-generated content may be incorrect.">
            <a:extLst>
              <a:ext uri="{FF2B5EF4-FFF2-40B4-BE49-F238E27FC236}">
                <a16:creationId xmlns:a16="http://schemas.microsoft.com/office/drawing/2014/main" id="{33A2474A-FC8D-E5C7-1C61-B71838E7E75A}"/>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241428111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CA3D4A1D-9924-6BD7-55C1-94AB9AA7B64B}"/>
            </a:ext>
          </a:extLst>
        </p:cNvPr>
        <p:cNvGrpSpPr/>
        <p:nvPr/>
      </p:nvGrpSpPr>
      <p:grpSpPr>
        <a:xfrm>
          <a:off x="0" y="0"/>
          <a:ext cx="0" cy="0"/>
          <a:chOff x="0" y="0"/>
          <a:chExt cx="0" cy="0"/>
        </a:xfrm>
      </p:grpSpPr>
      <p:pic>
        <p:nvPicPr>
          <p:cNvPr id="7" name="Picture 6" descr="A screenshot of a computer">
            <a:extLst>
              <a:ext uri="{FF2B5EF4-FFF2-40B4-BE49-F238E27FC236}">
                <a16:creationId xmlns:a16="http://schemas.microsoft.com/office/drawing/2014/main" id="{9A5AD1A5-80F4-70BA-D575-44C367688FCB}"/>
              </a:ext>
            </a:extLst>
          </p:cNvPr>
          <p:cNvPicPr>
            <a:picLocks noChangeAspect="1"/>
          </p:cNvPicPr>
          <p:nvPr/>
        </p:nvPicPr>
        <p:blipFill>
          <a:blip r:embed="rId3"/>
          <a:srcRect l="6122" t="5041" r="4525" b="44884"/>
          <a:stretch>
            <a:fillRect/>
          </a:stretch>
        </p:blipFill>
        <p:spPr>
          <a:xfrm>
            <a:off x="1021041" y="386477"/>
            <a:ext cx="7106888" cy="3434351"/>
          </a:xfrm>
          <a:prstGeom prst="rect">
            <a:avLst/>
          </a:prstGeom>
          <a:ln>
            <a:noFill/>
          </a:ln>
          <a:effectLst>
            <a:softEdge rad="112500"/>
          </a:effectLst>
        </p:spPr>
      </p:pic>
      <p:grpSp>
        <p:nvGrpSpPr>
          <p:cNvPr id="4" name="Google Shape;440;p35">
            <a:extLst>
              <a:ext uri="{FF2B5EF4-FFF2-40B4-BE49-F238E27FC236}">
                <a16:creationId xmlns:a16="http://schemas.microsoft.com/office/drawing/2014/main" id="{0DABD3D7-8873-39F3-FC2C-195A598B7939}"/>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3E7D2817-017F-6444-E926-FE90DABC6C8C}"/>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EACBE88D-2414-2989-5460-D589257A0FB7}"/>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Rounded Corners 19">
            <a:extLst>
              <a:ext uri="{FF2B5EF4-FFF2-40B4-BE49-F238E27FC236}">
                <a16:creationId xmlns:a16="http://schemas.microsoft.com/office/drawing/2014/main" id="{6FE266EF-4C49-ADF9-EA98-E5B9D02D19D4}"/>
              </a:ext>
            </a:extLst>
          </p:cNvPr>
          <p:cNvSpPr/>
          <p:nvPr/>
        </p:nvSpPr>
        <p:spPr>
          <a:xfrm>
            <a:off x="2323573" y="4036543"/>
            <a:ext cx="2012327" cy="652884"/>
          </a:xfrm>
          <a:prstGeom prst="roundRect">
            <a:avLst/>
          </a:prstGeom>
          <a:solidFill>
            <a:srgbClr val="FFC993"/>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MY" b="1">
                <a:solidFill>
                  <a:schemeClr val="tx1"/>
                </a:solidFill>
                <a:latin typeface="Montserrat"/>
              </a:rPr>
              <a:t>Real time Performance</a:t>
            </a:r>
            <a:endParaRPr lang="en-MY" sz="1400" b="1">
              <a:solidFill>
                <a:schemeClr val="tx1"/>
              </a:solidFill>
              <a:latin typeface="Montserrat" panose="00000500000000000000" pitchFamily="2" charset="0"/>
            </a:endParaRPr>
          </a:p>
        </p:txBody>
      </p:sp>
      <p:sp>
        <p:nvSpPr>
          <p:cNvPr id="24" name="Rectangle: Rounded Corners 23">
            <a:extLst>
              <a:ext uri="{FF2B5EF4-FFF2-40B4-BE49-F238E27FC236}">
                <a16:creationId xmlns:a16="http://schemas.microsoft.com/office/drawing/2014/main" id="{6152DACB-D333-3E25-EAD7-F5853E39B412}"/>
              </a:ext>
            </a:extLst>
          </p:cNvPr>
          <p:cNvSpPr/>
          <p:nvPr/>
        </p:nvSpPr>
        <p:spPr>
          <a:xfrm>
            <a:off x="5242226" y="4035346"/>
            <a:ext cx="2012327" cy="652884"/>
          </a:xfrm>
          <a:prstGeom prst="roundRect">
            <a:avLst/>
          </a:prstGeom>
          <a:solidFill>
            <a:srgbClr val="FFC993"/>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MY" b="1">
                <a:solidFill>
                  <a:schemeClr val="tx1"/>
                </a:solidFill>
                <a:latin typeface="Montserrat"/>
              </a:rPr>
              <a:t>Hot Reloads </a:t>
            </a:r>
            <a:endParaRPr lang="en-MY" sz="1400" b="1">
              <a:solidFill>
                <a:schemeClr val="tx1"/>
              </a:solidFill>
              <a:latin typeface="Montserrat"/>
            </a:endParaRPr>
          </a:p>
        </p:txBody>
      </p:sp>
      <p:sp>
        <p:nvSpPr>
          <p:cNvPr id="3" name="Rectangle: Rounded Corners 2">
            <a:extLst>
              <a:ext uri="{FF2B5EF4-FFF2-40B4-BE49-F238E27FC236}">
                <a16:creationId xmlns:a16="http://schemas.microsoft.com/office/drawing/2014/main" id="{910FFE19-7D47-2035-F34D-B18D12A01C23}"/>
              </a:ext>
            </a:extLst>
          </p:cNvPr>
          <p:cNvSpPr/>
          <p:nvPr/>
        </p:nvSpPr>
        <p:spPr>
          <a:xfrm>
            <a:off x="6709555" y="3318363"/>
            <a:ext cx="2012327" cy="652884"/>
          </a:xfrm>
          <a:prstGeom prst="roundRect">
            <a:avLst/>
          </a:prstGeom>
          <a:solidFill>
            <a:srgbClr val="FFC993"/>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MY" b="1">
                <a:solidFill>
                  <a:schemeClr val="tx1"/>
                </a:solidFill>
                <a:latin typeface="Montserrat"/>
                <a:ea typeface="+mn-lt"/>
                <a:cs typeface="+mn-lt"/>
              </a:rPr>
              <a:t>Community and Plugin Ecosystem</a:t>
            </a:r>
            <a:endParaRPr lang="en-US">
              <a:solidFill>
                <a:schemeClr val="tx1"/>
              </a:solidFill>
            </a:endParaRPr>
          </a:p>
        </p:txBody>
      </p:sp>
      <p:sp>
        <p:nvSpPr>
          <p:cNvPr id="8" name="Rectangle: Rounded Corners 7">
            <a:extLst>
              <a:ext uri="{FF2B5EF4-FFF2-40B4-BE49-F238E27FC236}">
                <a16:creationId xmlns:a16="http://schemas.microsoft.com/office/drawing/2014/main" id="{E50296EB-CA47-551E-1C9E-66BF52DEEEEC}"/>
              </a:ext>
            </a:extLst>
          </p:cNvPr>
          <p:cNvSpPr/>
          <p:nvPr/>
        </p:nvSpPr>
        <p:spPr>
          <a:xfrm>
            <a:off x="699172" y="3314620"/>
            <a:ext cx="2012327" cy="652884"/>
          </a:xfrm>
          <a:prstGeom prst="roundRect">
            <a:avLst/>
          </a:prstGeom>
          <a:solidFill>
            <a:srgbClr val="FFC993"/>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MY" b="1">
                <a:solidFill>
                  <a:schemeClr val="tx1"/>
                </a:solidFill>
                <a:latin typeface="Montserrat"/>
                <a:ea typeface="+mn-lt"/>
                <a:cs typeface="+mn-lt"/>
              </a:rPr>
              <a:t>On-Device Execution</a:t>
            </a:r>
            <a:endParaRPr lang="en-US">
              <a:solidFill>
                <a:schemeClr val="tx1"/>
              </a:solidFill>
            </a:endParaRPr>
          </a:p>
        </p:txBody>
      </p:sp>
      <p:pic>
        <p:nvPicPr>
          <p:cNvPr id="10" name="Picture 9" descr="A cartoon duck lifting weights&#10;&#10;AI-generated content may be incorrect.">
            <a:extLst>
              <a:ext uri="{FF2B5EF4-FFF2-40B4-BE49-F238E27FC236}">
                <a16:creationId xmlns:a16="http://schemas.microsoft.com/office/drawing/2014/main" id="{6C32259F-BEFE-E6C6-A341-7DEA3914EEE2}"/>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679770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3"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4E304296-E583-96F0-28CB-32A0F72FD519}"/>
            </a:ext>
          </a:extLst>
        </p:cNvPr>
        <p:cNvGrpSpPr/>
        <p:nvPr/>
      </p:nvGrpSpPr>
      <p:grpSpPr>
        <a:xfrm>
          <a:off x="0" y="0"/>
          <a:ext cx="0" cy="0"/>
          <a:chOff x="0" y="0"/>
          <a:chExt cx="0" cy="0"/>
        </a:xfrm>
      </p:grpSpPr>
      <p:grpSp>
        <p:nvGrpSpPr>
          <p:cNvPr id="4" name="Google Shape;440;p35">
            <a:extLst>
              <a:ext uri="{FF2B5EF4-FFF2-40B4-BE49-F238E27FC236}">
                <a16:creationId xmlns:a16="http://schemas.microsoft.com/office/drawing/2014/main" id="{465F37BD-8019-C8AA-EE06-A180F37464FD}"/>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F66B1D39-F6ED-EE0A-ECD0-68ED42197D3F}"/>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22CF9408-A251-BC6E-EBF1-70FAD0E827B7}"/>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A screenshot of a computer program&#10;&#10;AI-generated content may be incorrect.">
            <a:extLst>
              <a:ext uri="{FF2B5EF4-FFF2-40B4-BE49-F238E27FC236}">
                <a16:creationId xmlns:a16="http://schemas.microsoft.com/office/drawing/2014/main" id="{8BD07E85-F728-1F6F-5A50-64E03193E7D8}"/>
              </a:ext>
            </a:extLst>
          </p:cNvPr>
          <p:cNvPicPr>
            <a:picLocks noChangeAspect="1"/>
          </p:cNvPicPr>
          <p:nvPr/>
        </p:nvPicPr>
        <p:blipFill>
          <a:blip r:embed="rId3"/>
          <a:srcRect l="6122" t="48807" r="35140" b="4404"/>
          <a:stretch>
            <a:fillRect/>
          </a:stretch>
        </p:blipFill>
        <p:spPr>
          <a:xfrm>
            <a:off x="407187" y="681824"/>
            <a:ext cx="5217909" cy="3556960"/>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BA0F5284-D41F-D919-DA9B-F82F670D64F5}"/>
              </a:ext>
            </a:extLst>
          </p:cNvPr>
          <p:cNvSpPr/>
          <p:nvPr/>
        </p:nvSpPr>
        <p:spPr>
          <a:xfrm>
            <a:off x="6340886" y="1700204"/>
            <a:ext cx="2012327" cy="652884"/>
          </a:xfrm>
          <a:prstGeom prst="roundRect">
            <a:avLst/>
          </a:prstGeom>
          <a:solidFill>
            <a:schemeClr val="tx1">
              <a:lumMod val="10000"/>
              <a:lumOff val="90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MY" sz="1600" b="1">
                <a:solidFill>
                  <a:schemeClr val="tx1"/>
                </a:solidFill>
                <a:latin typeface="Montserrat"/>
              </a:rPr>
              <a:t>AWS Lambda</a:t>
            </a:r>
            <a:endParaRPr lang="en-MY" sz="1600" b="1">
              <a:solidFill>
                <a:schemeClr val="tx1"/>
              </a:solidFill>
              <a:latin typeface="Montserrat" panose="00000500000000000000" pitchFamily="2" charset="0"/>
            </a:endParaRPr>
          </a:p>
        </p:txBody>
      </p:sp>
      <p:sp>
        <p:nvSpPr>
          <p:cNvPr id="8" name="Rectangle: Rounded Corners 7">
            <a:extLst>
              <a:ext uri="{FF2B5EF4-FFF2-40B4-BE49-F238E27FC236}">
                <a16:creationId xmlns:a16="http://schemas.microsoft.com/office/drawing/2014/main" id="{D57EA3C3-96C3-DC69-3846-4BD45D8B3B58}"/>
              </a:ext>
            </a:extLst>
          </p:cNvPr>
          <p:cNvSpPr/>
          <p:nvPr/>
        </p:nvSpPr>
        <p:spPr>
          <a:xfrm>
            <a:off x="6342901" y="802350"/>
            <a:ext cx="2012327" cy="652884"/>
          </a:xfrm>
          <a:prstGeom prst="roundRect">
            <a:avLst/>
          </a:prstGeom>
          <a:solidFill>
            <a:schemeClr val="tx1">
              <a:lumMod val="10000"/>
              <a:lumOff val="90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MY" sz="1600" b="1">
                <a:solidFill>
                  <a:schemeClr val="tx1"/>
                </a:solidFill>
                <a:latin typeface="Montserrat"/>
              </a:rPr>
              <a:t>Amazon API Gateway</a:t>
            </a:r>
            <a:endParaRPr lang="en-MY" sz="1600" b="1">
              <a:solidFill>
                <a:schemeClr val="tx1"/>
              </a:solidFill>
              <a:latin typeface="Montserrat" panose="00000500000000000000" pitchFamily="2" charset="0"/>
            </a:endParaRPr>
          </a:p>
        </p:txBody>
      </p:sp>
      <p:sp>
        <p:nvSpPr>
          <p:cNvPr id="11" name="Rectangle: Rounded Corners 10">
            <a:extLst>
              <a:ext uri="{FF2B5EF4-FFF2-40B4-BE49-F238E27FC236}">
                <a16:creationId xmlns:a16="http://schemas.microsoft.com/office/drawing/2014/main" id="{633CBAF7-49B6-7064-FBB4-67948BBDD0FD}"/>
              </a:ext>
            </a:extLst>
          </p:cNvPr>
          <p:cNvSpPr/>
          <p:nvPr/>
        </p:nvSpPr>
        <p:spPr>
          <a:xfrm>
            <a:off x="6343504" y="2614117"/>
            <a:ext cx="2012327" cy="652884"/>
          </a:xfrm>
          <a:prstGeom prst="roundRect">
            <a:avLst/>
          </a:prstGeom>
          <a:solidFill>
            <a:schemeClr val="tx1">
              <a:lumMod val="10000"/>
              <a:lumOff val="90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MY" sz="1600" b="1">
                <a:solidFill>
                  <a:schemeClr val="tx1"/>
                </a:solidFill>
                <a:latin typeface="Montserrat"/>
              </a:rPr>
              <a:t>AWS Secretes Manager</a:t>
            </a:r>
            <a:endParaRPr lang="en-MY" sz="1600" b="1">
              <a:solidFill>
                <a:schemeClr val="tx1"/>
              </a:solidFill>
              <a:latin typeface="Montserrat" panose="00000500000000000000" pitchFamily="2" charset="0"/>
            </a:endParaRPr>
          </a:p>
        </p:txBody>
      </p:sp>
      <p:sp>
        <p:nvSpPr>
          <p:cNvPr id="13" name="Rectangle: Rounded Corners 12">
            <a:extLst>
              <a:ext uri="{FF2B5EF4-FFF2-40B4-BE49-F238E27FC236}">
                <a16:creationId xmlns:a16="http://schemas.microsoft.com/office/drawing/2014/main" id="{2B5B7829-DAD8-540D-8AEF-31A8B3818698}"/>
              </a:ext>
            </a:extLst>
          </p:cNvPr>
          <p:cNvSpPr/>
          <p:nvPr/>
        </p:nvSpPr>
        <p:spPr>
          <a:xfrm>
            <a:off x="6342822" y="3541738"/>
            <a:ext cx="2012327" cy="652884"/>
          </a:xfrm>
          <a:prstGeom prst="roundRect">
            <a:avLst/>
          </a:prstGeom>
          <a:solidFill>
            <a:schemeClr val="tx1">
              <a:lumMod val="10000"/>
              <a:lumOff val="90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MY" sz="1600" b="1">
                <a:solidFill>
                  <a:schemeClr val="tx1"/>
                </a:solidFill>
                <a:latin typeface="Montserrat"/>
              </a:rPr>
              <a:t>AWS CloudWatch</a:t>
            </a:r>
            <a:endParaRPr lang="en-MY" sz="1600" b="1">
              <a:solidFill>
                <a:schemeClr val="tx1"/>
              </a:solidFill>
              <a:latin typeface="Montserrat" panose="00000500000000000000" pitchFamily="2" charset="0"/>
            </a:endParaRPr>
          </a:p>
        </p:txBody>
      </p:sp>
      <p:pic>
        <p:nvPicPr>
          <p:cNvPr id="9" name="Picture 8" descr="A cartoon duck lifting weights&#10;&#10;AI-generated content may be incorrect.">
            <a:extLst>
              <a:ext uri="{FF2B5EF4-FFF2-40B4-BE49-F238E27FC236}">
                <a16:creationId xmlns:a16="http://schemas.microsoft.com/office/drawing/2014/main" id="{8B8696AE-7EA4-5C3C-C98D-EEE0296B349C}"/>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950723956"/>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1"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C9AE82B6-ABE9-17D8-D6E5-262FD9D591E9}"/>
            </a:ext>
          </a:extLst>
        </p:cNvPr>
        <p:cNvGrpSpPr/>
        <p:nvPr/>
      </p:nvGrpSpPr>
      <p:grpSpPr>
        <a:xfrm>
          <a:off x="0" y="0"/>
          <a:ext cx="0" cy="0"/>
          <a:chOff x="0" y="0"/>
          <a:chExt cx="0" cy="0"/>
        </a:xfrm>
      </p:grpSpPr>
      <p:grpSp>
        <p:nvGrpSpPr>
          <p:cNvPr id="4" name="Google Shape;440;p35">
            <a:extLst>
              <a:ext uri="{FF2B5EF4-FFF2-40B4-BE49-F238E27FC236}">
                <a16:creationId xmlns:a16="http://schemas.microsoft.com/office/drawing/2014/main" id="{38990049-63D9-B030-EF1B-50E39F4E41B7}"/>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CEFC0494-66E4-742E-D578-62E6965F2B95}"/>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 name="Google Shape;442;p35">
              <a:extLst>
                <a:ext uri="{FF2B5EF4-FFF2-40B4-BE49-F238E27FC236}">
                  <a16:creationId xmlns:a16="http://schemas.microsoft.com/office/drawing/2014/main" id="{87E40F54-3A9A-CADA-5745-ED05B5E6AAE5}"/>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1" name="Rectangle: Rounded Corners 10">
            <a:extLst>
              <a:ext uri="{FF2B5EF4-FFF2-40B4-BE49-F238E27FC236}">
                <a16:creationId xmlns:a16="http://schemas.microsoft.com/office/drawing/2014/main" id="{7079EB06-8515-635E-14CC-6244FDF12CB9}"/>
              </a:ext>
            </a:extLst>
          </p:cNvPr>
          <p:cNvSpPr/>
          <p:nvPr/>
        </p:nvSpPr>
        <p:spPr>
          <a:xfrm>
            <a:off x="887168" y="1466873"/>
            <a:ext cx="2206228" cy="652884"/>
          </a:xfrm>
          <a:prstGeom prst="roundRect">
            <a:avLst/>
          </a:prstGeom>
          <a:solidFill>
            <a:srgbClr val="C2D9FA"/>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1800" b="1">
                <a:solidFill>
                  <a:schemeClr val="tx1"/>
                </a:solidFill>
                <a:latin typeface="Montserrat"/>
              </a:rPr>
              <a:t>NoSQL database</a:t>
            </a:r>
          </a:p>
        </p:txBody>
      </p:sp>
      <p:sp>
        <p:nvSpPr>
          <p:cNvPr id="13" name="Rectangle: Rounded Corners 12">
            <a:extLst>
              <a:ext uri="{FF2B5EF4-FFF2-40B4-BE49-F238E27FC236}">
                <a16:creationId xmlns:a16="http://schemas.microsoft.com/office/drawing/2014/main" id="{BA0E6162-D1F4-1124-786F-C33448374FB2}"/>
              </a:ext>
            </a:extLst>
          </p:cNvPr>
          <p:cNvSpPr/>
          <p:nvPr/>
        </p:nvSpPr>
        <p:spPr>
          <a:xfrm>
            <a:off x="886488" y="2303032"/>
            <a:ext cx="2206228" cy="652884"/>
          </a:xfrm>
          <a:prstGeom prst="roundRect">
            <a:avLst/>
          </a:prstGeom>
          <a:solidFill>
            <a:srgbClr val="C2D9FA"/>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1800" b="1">
                <a:solidFill>
                  <a:schemeClr val="tx1"/>
                </a:solidFill>
                <a:latin typeface="Montserrat"/>
              </a:rPr>
              <a:t> No manually set up DB. sec</a:t>
            </a:r>
          </a:p>
        </p:txBody>
      </p:sp>
      <p:sp>
        <p:nvSpPr>
          <p:cNvPr id="15" name="Rectangle: Rounded Corners 14">
            <a:extLst>
              <a:ext uri="{FF2B5EF4-FFF2-40B4-BE49-F238E27FC236}">
                <a16:creationId xmlns:a16="http://schemas.microsoft.com/office/drawing/2014/main" id="{368EDBB6-24B8-E636-73DB-B520B0EE2B4B}"/>
              </a:ext>
            </a:extLst>
          </p:cNvPr>
          <p:cNvSpPr/>
          <p:nvPr/>
        </p:nvSpPr>
        <p:spPr>
          <a:xfrm>
            <a:off x="140819" y="3159602"/>
            <a:ext cx="2951217" cy="652884"/>
          </a:xfrm>
          <a:prstGeom prst="roundRect">
            <a:avLst/>
          </a:prstGeom>
          <a:solidFill>
            <a:srgbClr val="C2D9FA"/>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1800" b="1">
                <a:solidFill>
                  <a:schemeClr val="tx1"/>
                </a:solidFill>
                <a:latin typeface="Montserrat"/>
              </a:rPr>
              <a:t>Auto scale and storage management</a:t>
            </a:r>
          </a:p>
        </p:txBody>
      </p:sp>
      <p:sp>
        <p:nvSpPr>
          <p:cNvPr id="17" name="Rectangle: Rounded Corners 16">
            <a:extLst>
              <a:ext uri="{FF2B5EF4-FFF2-40B4-BE49-F238E27FC236}">
                <a16:creationId xmlns:a16="http://schemas.microsoft.com/office/drawing/2014/main" id="{9035CC31-DA82-FAFA-66B1-10747DB0757B}"/>
              </a:ext>
            </a:extLst>
          </p:cNvPr>
          <p:cNvSpPr/>
          <p:nvPr/>
        </p:nvSpPr>
        <p:spPr>
          <a:xfrm>
            <a:off x="6590601" y="1606531"/>
            <a:ext cx="2012327" cy="652884"/>
          </a:xfrm>
          <a:prstGeom prst="roundRect">
            <a:avLst/>
          </a:prstGeom>
          <a:solidFill>
            <a:srgbClr val="C2D9FA"/>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1800" b="1">
                <a:solidFill>
                  <a:schemeClr val="tx1"/>
                </a:solidFill>
                <a:latin typeface="Montserrat"/>
              </a:rPr>
              <a:t>Auto offline support</a:t>
            </a:r>
          </a:p>
        </p:txBody>
      </p:sp>
      <p:sp>
        <p:nvSpPr>
          <p:cNvPr id="19" name="Rectangle: Rounded Corners 18">
            <a:extLst>
              <a:ext uri="{FF2B5EF4-FFF2-40B4-BE49-F238E27FC236}">
                <a16:creationId xmlns:a16="http://schemas.microsoft.com/office/drawing/2014/main" id="{A891E39F-BD7B-0211-6FF5-623373FD4D7B}"/>
              </a:ext>
            </a:extLst>
          </p:cNvPr>
          <p:cNvSpPr/>
          <p:nvPr/>
        </p:nvSpPr>
        <p:spPr>
          <a:xfrm>
            <a:off x="6589921" y="2695041"/>
            <a:ext cx="2012327" cy="652884"/>
          </a:xfrm>
          <a:prstGeom prst="roundRect">
            <a:avLst/>
          </a:prstGeom>
          <a:solidFill>
            <a:srgbClr val="C2D9FA"/>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1800" b="1">
                <a:solidFill>
                  <a:schemeClr val="tx1"/>
                </a:solidFill>
                <a:latin typeface="Montserrat"/>
              </a:rPr>
              <a:t>Flexible Querying data</a:t>
            </a:r>
          </a:p>
        </p:txBody>
      </p:sp>
      <p:pic>
        <p:nvPicPr>
          <p:cNvPr id="7" name="Picture 6" descr="A screenshot of a computer program">
            <a:extLst>
              <a:ext uri="{FF2B5EF4-FFF2-40B4-BE49-F238E27FC236}">
                <a16:creationId xmlns:a16="http://schemas.microsoft.com/office/drawing/2014/main" id="{4C35DECE-8ADE-CAE8-E89B-BE9C327E1F65}"/>
              </a:ext>
            </a:extLst>
          </p:cNvPr>
          <p:cNvPicPr>
            <a:picLocks noChangeAspect="1"/>
          </p:cNvPicPr>
          <p:nvPr/>
        </p:nvPicPr>
        <p:blipFill>
          <a:blip r:embed="rId3"/>
          <a:srcRect l="54557" t="48011" r="7169" b="17756"/>
          <a:stretch>
            <a:fillRect/>
          </a:stretch>
        </p:blipFill>
        <p:spPr>
          <a:xfrm>
            <a:off x="3097301" y="1199408"/>
            <a:ext cx="3400132" cy="2602469"/>
          </a:xfrm>
          <a:prstGeom prst="rect">
            <a:avLst/>
          </a:prstGeom>
          <a:ln>
            <a:noFill/>
          </a:ln>
          <a:effectLst>
            <a:softEdge rad="112500"/>
          </a:effectLst>
        </p:spPr>
      </p:pic>
      <p:pic>
        <p:nvPicPr>
          <p:cNvPr id="8" name="Picture 7" descr="A cartoon duck lifting weights&#10;&#10;AI-generated content may be incorrect.">
            <a:extLst>
              <a:ext uri="{FF2B5EF4-FFF2-40B4-BE49-F238E27FC236}">
                <a16:creationId xmlns:a16="http://schemas.microsoft.com/office/drawing/2014/main" id="{06707D8C-72A2-99FA-148B-E7BC320480C9}"/>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63590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7"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4E6325D4-DD91-4EAC-9263-2D2E7170581E}"/>
            </a:ext>
          </a:extLst>
        </p:cNvPr>
        <p:cNvGrpSpPr/>
        <p:nvPr/>
      </p:nvGrpSpPr>
      <p:grpSpPr>
        <a:xfrm>
          <a:off x="0" y="0"/>
          <a:ext cx="0" cy="0"/>
          <a:chOff x="0" y="0"/>
          <a:chExt cx="0" cy="0"/>
        </a:xfrm>
      </p:grpSpPr>
      <p:grpSp>
        <p:nvGrpSpPr>
          <p:cNvPr id="4" name="Google Shape;440;p35">
            <a:extLst>
              <a:ext uri="{FF2B5EF4-FFF2-40B4-BE49-F238E27FC236}">
                <a16:creationId xmlns:a16="http://schemas.microsoft.com/office/drawing/2014/main" id="{8A0E4DAC-79B9-13D8-EC38-AC26BF659829}"/>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C10072A6-459E-53DD-1783-DB482C017963}"/>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6" name="Google Shape;442;p35">
              <a:extLst>
                <a:ext uri="{FF2B5EF4-FFF2-40B4-BE49-F238E27FC236}">
                  <a16:creationId xmlns:a16="http://schemas.microsoft.com/office/drawing/2014/main" id="{08EDF51B-BB41-DB73-5B87-66C2DEF1ABD8}"/>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sp>
        <p:nvSpPr>
          <p:cNvPr id="17" name="Rectangle: Rounded Corners 16">
            <a:extLst>
              <a:ext uri="{FF2B5EF4-FFF2-40B4-BE49-F238E27FC236}">
                <a16:creationId xmlns:a16="http://schemas.microsoft.com/office/drawing/2014/main" id="{03F31B67-513E-2294-EA8E-8BE793944121}"/>
              </a:ext>
            </a:extLst>
          </p:cNvPr>
          <p:cNvSpPr/>
          <p:nvPr/>
        </p:nvSpPr>
        <p:spPr>
          <a:xfrm>
            <a:off x="491879" y="2106863"/>
            <a:ext cx="1430622" cy="652884"/>
          </a:xfrm>
          <a:prstGeom prst="roundRect">
            <a:avLst/>
          </a:prstGeom>
          <a:solidFill>
            <a:srgbClr val="FFC993"/>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MY" sz="1800" b="1">
                <a:solidFill>
                  <a:schemeClr val="tx1"/>
                </a:solidFill>
                <a:latin typeface="Montserrat"/>
              </a:rPr>
              <a:t>TLS 1.3</a:t>
            </a:r>
            <a:endParaRPr lang="en-MY" sz="1800" b="1">
              <a:solidFill>
                <a:schemeClr val="tx1"/>
              </a:solidFill>
              <a:latin typeface="Montserrat" panose="00000500000000000000" pitchFamily="2" charset="0"/>
            </a:endParaRPr>
          </a:p>
        </p:txBody>
      </p:sp>
      <p:sp>
        <p:nvSpPr>
          <p:cNvPr id="19" name="Rectangle: Rounded Corners 18">
            <a:extLst>
              <a:ext uri="{FF2B5EF4-FFF2-40B4-BE49-F238E27FC236}">
                <a16:creationId xmlns:a16="http://schemas.microsoft.com/office/drawing/2014/main" id="{C67ED500-3B22-3DC7-2148-DD4689DE6EF7}"/>
              </a:ext>
            </a:extLst>
          </p:cNvPr>
          <p:cNvSpPr/>
          <p:nvPr/>
        </p:nvSpPr>
        <p:spPr>
          <a:xfrm>
            <a:off x="7373012" y="2190093"/>
            <a:ext cx="1430622" cy="652884"/>
          </a:xfrm>
          <a:prstGeom prst="roundRect">
            <a:avLst/>
          </a:prstGeom>
          <a:solidFill>
            <a:srgbClr val="FFC993"/>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MY" sz="1800" b="1">
                <a:solidFill>
                  <a:schemeClr val="tx1"/>
                </a:solidFill>
                <a:latin typeface="Montserrat"/>
              </a:rPr>
              <a:t>AES-256</a:t>
            </a:r>
            <a:endParaRPr lang="en-MY" sz="1800" b="1">
              <a:solidFill>
                <a:schemeClr val="tx1"/>
              </a:solidFill>
              <a:latin typeface="Montserrat" panose="00000500000000000000" pitchFamily="2" charset="0"/>
            </a:endParaRPr>
          </a:p>
        </p:txBody>
      </p:sp>
      <p:pic>
        <p:nvPicPr>
          <p:cNvPr id="2" name="Picture 1" descr="A screenshot of a computer&#10;&#10;AI-generated content may be incorrect.">
            <a:extLst>
              <a:ext uri="{FF2B5EF4-FFF2-40B4-BE49-F238E27FC236}">
                <a16:creationId xmlns:a16="http://schemas.microsoft.com/office/drawing/2014/main" id="{B95D1398-CFB8-A87B-97AA-B848D1E195B8}"/>
              </a:ext>
            </a:extLst>
          </p:cNvPr>
          <p:cNvPicPr>
            <a:picLocks noChangeAspect="1"/>
          </p:cNvPicPr>
          <p:nvPr/>
        </p:nvPicPr>
        <p:blipFill>
          <a:blip r:embed="rId3"/>
          <a:srcRect l="5490" t="5190" r="5833" b="2625"/>
          <a:stretch>
            <a:fillRect/>
          </a:stretch>
        </p:blipFill>
        <p:spPr>
          <a:xfrm>
            <a:off x="1969967" y="148891"/>
            <a:ext cx="5286763" cy="4741578"/>
          </a:xfrm>
          <a:prstGeom prst="rect">
            <a:avLst/>
          </a:prstGeom>
          <a:ln>
            <a:noFill/>
          </a:ln>
          <a:effectLst>
            <a:softEdge rad="112500"/>
          </a:effectLst>
        </p:spPr>
      </p:pic>
      <p:pic>
        <p:nvPicPr>
          <p:cNvPr id="8" name="Picture 7" descr="When three isn't a crowd: Man-in-the-Middle (MitM) attacks explained ...">
            <a:extLst>
              <a:ext uri="{FF2B5EF4-FFF2-40B4-BE49-F238E27FC236}">
                <a16:creationId xmlns:a16="http://schemas.microsoft.com/office/drawing/2014/main" id="{86BDF3B1-1CB5-627C-2DE3-C581B5EB2B33}"/>
              </a:ext>
            </a:extLst>
          </p:cNvPr>
          <p:cNvPicPr>
            <a:picLocks noChangeAspect="1"/>
          </p:cNvPicPr>
          <p:nvPr/>
        </p:nvPicPr>
        <p:blipFill>
          <a:blip r:embed="rId4"/>
          <a:stretch>
            <a:fillRect/>
          </a:stretch>
        </p:blipFill>
        <p:spPr>
          <a:xfrm>
            <a:off x="1921572" y="780961"/>
            <a:ext cx="5444965" cy="3469104"/>
          </a:xfrm>
          <a:prstGeom prst="rect">
            <a:avLst/>
          </a:prstGeom>
          <a:ln>
            <a:noFill/>
          </a:ln>
          <a:effectLst>
            <a:softEdge rad="112500"/>
          </a:effectLst>
        </p:spPr>
      </p:pic>
      <p:pic>
        <p:nvPicPr>
          <p:cNvPr id="9" name="Picture 8" descr="A cartoon duck lifting weights&#10;&#10;AI-generated content may be incorrect.">
            <a:extLst>
              <a:ext uri="{FF2B5EF4-FFF2-40B4-BE49-F238E27FC236}">
                <a16:creationId xmlns:a16="http://schemas.microsoft.com/office/drawing/2014/main" id="{2BCA8C28-ACA6-C3EA-D256-A408C5ABB7CE}"/>
              </a:ext>
            </a:extLst>
          </p:cNvPr>
          <p:cNvPicPr>
            <a:picLocks noChangeAspect="1"/>
          </p:cNvPicPr>
          <p:nvPr/>
        </p:nvPicPr>
        <p:blipFill>
          <a:blip r:embed="rId5">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4262466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4E16-1253-6D3C-158E-AF7CCEC14B25}"/>
              </a:ext>
            </a:extLst>
          </p:cNvPr>
          <p:cNvSpPr>
            <a:spLocks noGrp="1"/>
          </p:cNvSpPr>
          <p:nvPr>
            <p:ph type="title"/>
          </p:nvPr>
        </p:nvSpPr>
        <p:spPr>
          <a:xfrm>
            <a:off x="923036" y="119199"/>
            <a:ext cx="7519447" cy="770095"/>
          </a:xfrm>
        </p:spPr>
        <p:txBody>
          <a:bodyPr/>
          <a:lstStyle/>
          <a:p>
            <a:pPr algn="ctr"/>
            <a:r>
              <a:rPr lang="en-US" dirty="0"/>
              <a:t>Testing Methodology</a:t>
            </a:r>
          </a:p>
        </p:txBody>
      </p:sp>
      <p:grpSp>
        <p:nvGrpSpPr>
          <p:cNvPr id="11" name="Google Shape;611;p44">
            <a:extLst>
              <a:ext uri="{FF2B5EF4-FFF2-40B4-BE49-F238E27FC236}">
                <a16:creationId xmlns:a16="http://schemas.microsoft.com/office/drawing/2014/main" id="{F0F39638-5F11-1890-E8F5-15A76C423F3D}"/>
              </a:ext>
            </a:extLst>
          </p:cNvPr>
          <p:cNvGrpSpPr/>
          <p:nvPr/>
        </p:nvGrpSpPr>
        <p:grpSpPr>
          <a:xfrm>
            <a:off x="1739584" y="4514876"/>
            <a:ext cx="482458" cy="241200"/>
            <a:chOff x="719996" y="145925"/>
            <a:chExt cx="482458" cy="241200"/>
          </a:xfrm>
        </p:grpSpPr>
        <p:sp>
          <p:nvSpPr>
            <p:cNvPr id="9" name="Google Shape;612;p44">
              <a:extLst>
                <a:ext uri="{FF2B5EF4-FFF2-40B4-BE49-F238E27FC236}">
                  <a16:creationId xmlns:a16="http://schemas.microsoft.com/office/drawing/2014/main" id="{40D792F8-F24C-2CE1-AD46-FCC3E8F05928}"/>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3;p44">
              <a:extLst>
                <a:ext uri="{FF2B5EF4-FFF2-40B4-BE49-F238E27FC236}">
                  <a16:creationId xmlns:a16="http://schemas.microsoft.com/office/drawing/2014/main" id="{E5A9A2EC-9A79-DED0-55D6-7CE7F9B79F84}"/>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608;p44">
            <a:extLst>
              <a:ext uri="{FF2B5EF4-FFF2-40B4-BE49-F238E27FC236}">
                <a16:creationId xmlns:a16="http://schemas.microsoft.com/office/drawing/2014/main" id="{54F3752B-736B-BD37-73A2-494A5A447C0B}"/>
              </a:ext>
            </a:extLst>
          </p:cNvPr>
          <p:cNvGrpSpPr/>
          <p:nvPr/>
        </p:nvGrpSpPr>
        <p:grpSpPr>
          <a:xfrm rot="10800000">
            <a:off x="7960025" y="3884487"/>
            <a:ext cx="482458" cy="241200"/>
            <a:chOff x="719996" y="145925"/>
            <a:chExt cx="482458" cy="241200"/>
          </a:xfrm>
        </p:grpSpPr>
        <p:sp>
          <p:nvSpPr>
            <p:cNvPr id="19" name="Google Shape;609;p44">
              <a:extLst>
                <a:ext uri="{FF2B5EF4-FFF2-40B4-BE49-F238E27FC236}">
                  <a16:creationId xmlns:a16="http://schemas.microsoft.com/office/drawing/2014/main" id="{209D368F-8E25-9E17-C8DE-9ADB20BEBC33}"/>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0;p44">
              <a:extLst>
                <a:ext uri="{FF2B5EF4-FFF2-40B4-BE49-F238E27FC236}">
                  <a16:creationId xmlns:a16="http://schemas.microsoft.com/office/drawing/2014/main" id="{C8663895-DBD4-825E-EC7D-2578AA3AB21E}"/>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diagram of a software development process&#10;&#10;AI-generated content may be incorrect.">
            <a:extLst>
              <a:ext uri="{FF2B5EF4-FFF2-40B4-BE49-F238E27FC236}">
                <a16:creationId xmlns:a16="http://schemas.microsoft.com/office/drawing/2014/main" id="{6CD2F58D-F449-FB36-77DE-D5382295BBF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496695" y="889294"/>
            <a:ext cx="4372125" cy="4066211"/>
          </a:xfrm>
          <a:prstGeom prst="rect">
            <a:avLst/>
          </a:prstGeom>
        </p:spPr>
      </p:pic>
      <p:pic>
        <p:nvPicPr>
          <p:cNvPr id="6" name="Picture 5" descr="A cartoon duck lifting weights&#10;&#10;AI-generated content may be incorrect.">
            <a:extLst>
              <a:ext uri="{FF2B5EF4-FFF2-40B4-BE49-F238E27FC236}">
                <a16:creationId xmlns:a16="http://schemas.microsoft.com/office/drawing/2014/main" id="{BB156DBF-A028-9A31-56D2-4675DC8EF7F8}"/>
              </a:ext>
            </a:extLst>
          </p:cNvPr>
          <p:cNvPicPr>
            <a:picLocks noChangeAspect="1"/>
          </p:cNvPicPr>
          <p:nvPr/>
        </p:nvPicPr>
        <p:blipFill>
          <a:blip r:embed="rId5">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770379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D0958B65-1034-9112-3DE1-8CE6662B7739}"/>
            </a:ext>
          </a:extLst>
        </p:cNvPr>
        <p:cNvGrpSpPr/>
        <p:nvPr/>
      </p:nvGrpSpPr>
      <p:grpSpPr>
        <a:xfrm>
          <a:off x="0" y="0"/>
          <a:ext cx="0" cy="0"/>
          <a:chOff x="0" y="0"/>
          <a:chExt cx="0" cy="0"/>
        </a:xfrm>
      </p:grpSpPr>
      <p:sp>
        <p:nvSpPr>
          <p:cNvPr id="452" name="Google Shape;452;p36">
            <a:extLst>
              <a:ext uri="{FF2B5EF4-FFF2-40B4-BE49-F238E27FC236}">
                <a16:creationId xmlns:a16="http://schemas.microsoft.com/office/drawing/2014/main" id="{CE1715C1-9784-1B22-419E-598851513F65}"/>
              </a:ext>
            </a:extLst>
          </p:cNvPr>
          <p:cNvSpPr txBox="1">
            <a:spLocks noGrp="1"/>
          </p:cNvSpPr>
          <p:nvPr>
            <p:ph type="title" idx="3"/>
          </p:nvPr>
        </p:nvSpPr>
        <p:spPr>
          <a:xfrm>
            <a:off x="4270475" y="1213325"/>
            <a:ext cx="36159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Future</a:t>
            </a:r>
            <a:endParaRPr>
              <a:solidFill>
                <a:schemeClr val="lt1"/>
              </a:solidFill>
            </a:endParaRPr>
          </a:p>
        </p:txBody>
      </p:sp>
      <p:grpSp>
        <p:nvGrpSpPr>
          <p:cNvPr id="4" name="Google Shape;440;p35">
            <a:extLst>
              <a:ext uri="{FF2B5EF4-FFF2-40B4-BE49-F238E27FC236}">
                <a16:creationId xmlns:a16="http://schemas.microsoft.com/office/drawing/2014/main" id="{1FE5A97A-3414-E4E5-45AF-E1C50C6C4D35}"/>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5B576B53-A87C-F587-4963-348CE6ACF3E4}"/>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F24FBE53-3B5E-7638-A778-EA3CBFEBA5DD}"/>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4;p34">
            <a:extLst>
              <a:ext uri="{FF2B5EF4-FFF2-40B4-BE49-F238E27FC236}">
                <a16:creationId xmlns:a16="http://schemas.microsoft.com/office/drawing/2014/main" id="{3F41CF43-60A8-39C5-D318-CD5B8FA958E8}"/>
              </a:ext>
            </a:extLst>
          </p:cNvPr>
          <p:cNvSpPr/>
          <p:nvPr/>
        </p:nvSpPr>
        <p:spPr>
          <a:xfrm>
            <a:off x="541532" y="422655"/>
            <a:ext cx="7882468" cy="532800"/>
          </a:xfrm>
          <a:prstGeom prst="roundRect">
            <a:avLst>
              <a:gd name="adj" fmla="val 50000"/>
            </a:avLst>
          </a:prstGeom>
          <a:solidFill>
            <a:srgbClr val="2AA4C0"/>
          </a:solidFill>
          <a:ln>
            <a:noFill/>
          </a:ln>
        </p:spPr>
        <p:txBody>
          <a:bodyPr spcFirstLastPara="1" wrap="square" lIns="91425" tIns="91425" rIns="91425" bIns="91425" anchor="ctr" anchorCtr="0">
            <a:noAutofit/>
          </a:bodyPr>
          <a:lstStyle/>
          <a:p>
            <a:pPr algn="ctr"/>
            <a:r>
              <a:rPr lang="en-MY" sz="3000" b="1">
                <a:solidFill>
                  <a:schemeClr val="accent1"/>
                </a:solidFill>
                <a:latin typeface="Montserrat" panose="00000500000000000000" pitchFamily="2" charset="0"/>
              </a:rPr>
              <a:t>Similar applications</a:t>
            </a:r>
          </a:p>
        </p:txBody>
      </p:sp>
      <p:pic>
        <p:nvPicPr>
          <p:cNvPr id="7" name="Picture 6" descr="A person with muscular body&#10;&#10;Description automatically generated with medium confidence">
            <a:extLst>
              <a:ext uri="{FF2B5EF4-FFF2-40B4-BE49-F238E27FC236}">
                <a16:creationId xmlns:a16="http://schemas.microsoft.com/office/drawing/2014/main" id="{26D45085-ADFB-4259-B8E3-8FA23CB503F6}"/>
              </a:ext>
            </a:extLst>
          </p:cNvPr>
          <p:cNvPicPr>
            <a:picLocks noChangeAspect="1"/>
          </p:cNvPicPr>
          <p:nvPr/>
        </p:nvPicPr>
        <p:blipFill>
          <a:blip r:embed="rId3"/>
          <a:stretch>
            <a:fillRect/>
          </a:stretch>
        </p:blipFill>
        <p:spPr>
          <a:xfrm>
            <a:off x="713003" y="1574145"/>
            <a:ext cx="2319909" cy="2319909"/>
          </a:xfrm>
          <a:prstGeom prst="rect">
            <a:avLst/>
          </a:prstGeom>
        </p:spPr>
      </p:pic>
      <p:pic>
        <p:nvPicPr>
          <p:cNvPr id="9" name="Picture 8" descr="A white barbell on a red background&#10;&#10;Description automatically generated">
            <a:extLst>
              <a:ext uri="{FF2B5EF4-FFF2-40B4-BE49-F238E27FC236}">
                <a16:creationId xmlns:a16="http://schemas.microsoft.com/office/drawing/2014/main" id="{8D307271-1A9F-4825-A167-FA069E8842C3}"/>
              </a:ext>
            </a:extLst>
          </p:cNvPr>
          <p:cNvPicPr>
            <a:picLocks noChangeAspect="1"/>
          </p:cNvPicPr>
          <p:nvPr/>
        </p:nvPicPr>
        <p:blipFill>
          <a:blip r:embed="rId4"/>
          <a:stretch>
            <a:fillRect/>
          </a:stretch>
        </p:blipFill>
        <p:spPr>
          <a:xfrm>
            <a:off x="3445433" y="1574146"/>
            <a:ext cx="2319910" cy="2319910"/>
          </a:xfrm>
          <a:prstGeom prst="rect">
            <a:avLst/>
          </a:prstGeom>
        </p:spPr>
      </p:pic>
      <p:pic>
        <p:nvPicPr>
          <p:cNvPr id="11" name="Picture 10" descr="A shield with a sword and barbells&#10;&#10;Description automatically generated">
            <a:extLst>
              <a:ext uri="{FF2B5EF4-FFF2-40B4-BE49-F238E27FC236}">
                <a16:creationId xmlns:a16="http://schemas.microsoft.com/office/drawing/2014/main" id="{50537C5D-5589-4DFC-98F0-820463A5D5EE}"/>
              </a:ext>
            </a:extLst>
          </p:cNvPr>
          <p:cNvPicPr>
            <a:picLocks noChangeAspect="1"/>
          </p:cNvPicPr>
          <p:nvPr/>
        </p:nvPicPr>
        <p:blipFill>
          <a:blip r:embed="rId5"/>
          <a:stretch>
            <a:fillRect/>
          </a:stretch>
        </p:blipFill>
        <p:spPr>
          <a:xfrm>
            <a:off x="6145836" y="1574145"/>
            <a:ext cx="2319910" cy="2319910"/>
          </a:xfrm>
          <a:prstGeom prst="rect">
            <a:avLst/>
          </a:prstGeom>
        </p:spPr>
      </p:pic>
      <p:sp>
        <p:nvSpPr>
          <p:cNvPr id="13" name="TextBox 12">
            <a:extLst>
              <a:ext uri="{FF2B5EF4-FFF2-40B4-BE49-F238E27FC236}">
                <a16:creationId xmlns:a16="http://schemas.microsoft.com/office/drawing/2014/main" id="{EAD98EE1-C5BB-475B-B56B-EF30C9C7853D}"/>
              </a:ext>
            </a:extLst>
          </p:cNvPr>
          <p:cNvSpPr txBox="1"/>
          <p:nvPr/>
        </p:nvSpPr>
        <p:spPr>
          <a:xfrm>
            <a:off x="-1819181" y="3773213"/>
            <a:ext cx="1922921" cy="215444"/>
          </a:xfrm>
          <a:prstGeom prst="rect">
            <a:avLst/>
          </a:prstGeom>
          <a:noFill/>
        </p:spPr>
        <p:txBody>
          <a:bodyPr wrap="square">
            <a:spAutoFit/>
          </a:bodyPr>
          <a:lstStyle/>
          <a:p>
            <a:r>
              <a:rPr lang="en-MY" sz="800" b="1" err="1">
                <a:solidFill>
                  <a:schemeClr val="tx1"/>
                </a:solidFill>
                <a:latin typeface="Montserrat" panose="00000500000000000000" pitchFamily="2" charset="0"/>
              </a:rPr>
              <a:t>BetterMen</a:t>
            </a:r>
            <a:endParaRPr lang="en-MY" sz="800"/>
          </a:p>
        </p:txBody>
      </p:sp>
      <p:pic>
        <p:nvPicPr>
          <p:cNvPr id="10" name="Picture 9" descr="A cartoon duck lifting weights&#10;&#10;AI-generated content may be incorrect.">
            <a:extLst>
              <a:ext uri="{FF2B5EF4-FFF2-40B4-BE49-F238E27FC236}">
                <a16:creationId xmlns:a16="http://schemas.microsoft.com/office/drawing/2014/main" id="{80075463-E380-AEF3-B76F-6F793A349AF1}"/>
              </a:ext>
            </a:extLst>
          </p:cNvPr>
          <p:cNvPicPr>
            <a:picLocks noChangeAspect="1"/>
          </p:cNvPicPr>
          <p:nvPr/>
        </p:nvPicPr>
        <p:blipFill>
          <a:blip r:embed="rId6">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4057363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7">
          <a:extLst>
            <a:ext uri="{FF2B5EF4-FFF2-40B4-BE49-F238E27FC236}">
              <a16:creationId xmlns:a16="http://schemas.microsoft.com/office/drawing/2014/main" id="{9D3A1BEB-65D1-D363-BA0B-36A6FFD00C65}"/>
            </a:ext>
          </a:extLst>
        </p:cNvPr>
        <p:cNvGrpSpPr/>
        <p:nvPr/>
      </p:nvGrpSpPr>
      <p:grpSpPr>
        <a:xfrm>
          <a:off x="0" y="0"/>
          <a:ext cx="0" cy="0"/>
          <a:chOff x="0" y="0"/>
          <a:chExt cx="0" cy="0"/>
        </a:xfrm>
      </p:grpSpPr>
      <p:pic>
        <p:nvPicPr>
          <p:cNvPr id="7" name="Picture 6" descr="A cartoon duck holding weights&#10;&#10;AI-generated content may be incorrect.">
            <a:extLst>
              <a:ext uri="{FF2B5EF4-FFF2-40B4-BE49-F238E27FC236}">
                <a16:creationId xmlns:a16="http://schemas.microsoft.com/office/drawing/2014/main" id="{381C94A3-02F6-A669-2C5F-0F13B20A9428}"/>
              </a:ext>
            </a:extLst>
          </p:cNvPr>
          <p:cNvPicPr>
            <a:picLocks noChangeAspect="1"/>
          </p:cNvPicPr>
          <p:nvPr/>
        </p:nvPicPr>
        <p:blipFill>
          <a:blip r:embed="rId4"/>
          <a:stretch>
            <a:fillRect/>
          </a:stretch>
        </p:blipFill>
        <p:spPr>
          <a:xfrm>
            <a:off x="2780187" y="1333341"/>
            <a:ext cx="3583626" cy="3583626"/>
          </a:xfrm>
          <a:prstGeom prst="rect">
            <a:avLst/>
          </a:prstGeom>
        </p:spPr>
      </p:pic>
      <p:sp>
        <p:nvSpPr>
          <p:cNvPr id="14" name="Google Shape;338;p29">
            <a:extLst>
              <a:ext uri="{FF2B5EF4-FFF2-40B4-BE49-F238E27FC236}">
                <a16:creationId xmlns:a16="http://schemas.microsoft.com/office/drawing/2014/main" id="{09EFABD5-7CC6-A2F3-0456-C53F71885011}"/>
              </a:ext>
            </a:extLst>
          </p:cNvPr>
          <p:cNvSpPr txBox="1">
            <a:spLocks/>
          </p:cNvSpPr>
          <p:nvPr/>
        </p:nvSpPr>
        <p:spPr>
          <a:xfrm>
            <a:off x="720000" y="544106"/>
            <a:ext cx="7704000" cy="572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 sz="5400">
                <a:solidFill>
                  <a:schemeClr val="tx1"/>
                </a:solidFill>
              </a:rPr>
              <a:t>Introducing…</a:t>
            </a:r>
          </a:p>
        </p:txBody>
      </p:sp>
    </p:spTree>
    <p:extLst>
      <p:ext uri="{BB962C8B-B14F-4D97-AF65-F5344CB8AC3E}">
        <p14:creationId xmlns:p14="http://schemas.microsoft.com/office/powerpoint/2010/main" val="3940582154"/>
      </p:ext>
    </p:extLst>
  </p:cSld>
  <p:clrMapOvr>
    <a:masterClrMapping/>
  </p:clrMapOvr>
  <mc:AlternateContent xmlns:mc="http://schemas.openxmlformats.org/markup-compatibility/2006" xmlns:p159="http://schemas.microsoft.com/office/powerpoint/2015/09/main">
    <mc:Choice Requires="p159">
      <p:transition advClick="0" advTm="2000">
        <p159:morph option="byObject"/>
      </p:transition>
    </mc:Choice>
    <mc:Fallback xmlns="">
      <p:transition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D0958B65-1034-9112-3DE1-8CE6662B7739}"/>
            </a:ext>
          </a:extLst>
        </p:cNvPr>
        <p:cNvGrpSpPr/>
        <p:nvPr/>
      </p:nvGrpSpPr>
      <p:grpSpPr>
        <a:xfrm>
          <a:off x="0" y="0"/>
          <a:ext cx="0" cy="0"/>
          <a:chOff x="0" y="0"/>
          <a:chExt cx="0" cy="0"/>
        </a:xfrm>
      </p:grpSpPr>
      <p:sp>
        <p:nvSpPr>
          <p:cNvPr id="452" name="Google Shape;452;p36">
            <a:extLst>
              <a:ext uri="{FF2B5EF4-FFF2-40B4-BE49-F238E27FC236}">
                <a16:creationId xmlns:a16="http://schemas.microsoft.com/office/drawing/2014/main" id="{CE1715C1-9784-1B22-419E-598851513F65}"/>
              </a:ext>
            </a:extLst>
          </p:cNvPr>
          <p:cNvSpPr txBox="1">
            <a:spLocks noGrp="1"/>
          </p:cNvSpPr>
          <p:nvPr>
            <p:ph type="title" idx="3"/>
          </p:nvPr>
        </p:nvSpPr>
        <p:spPr>
          <a:xfrm>
            <a:off x="4270475" y="1213325"/>
            <a:ext cx="36159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Future</a:t>
            </a:r>
            <a:endParaRPr>
              <a:solidFill>
                <a:schemeClr val="lt1"/>
              </a:solidFill>
            </a:endParaRPr>
          </a:p>
        </p:txBody>
      </p:sp>
      <p:grpSp>
        <p:nvGrpSpPr>
          <p:cNvPr id="4" name="Google Shape;440;p35">
            <a:extLst>
              <a:ext uri="{FF2B5EF4-FFF2-40B4-BE49-F238E27FC236}">
                <a16:creationId xmlns:a16="http://schemas.microsoft.com/office/drawing/2014/main" id="{1FE5A97A-3414-E4E5-45AF-E1C50C6C4D35}"/>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5B576B53-A87C-F587-4963-348CE6ACF3E4}"/>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F24FBE53-3B5E-7638-A778-EA3CBFEBA5DD}"/>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person with muscular body&#10;&#10;Description automatically generated with medium confidence">
            <a:extLst>
              <a:ext uri="{FF2B5EF4-FFF2-40B4-BE49-F238E27FC236}">
                <a16:creationId xmlns:a16="http://schemas.microsoft.com/office/drawing/2014/main" id="{26D45085-ADFB-4259-B8E3-8FA23CB503F6}"/>
              </a:ext>
            </a:extLst>
          </p:cNvPr>
          <p:cNvPicPr>
            <a:picLocks noChangeAspect="1"/>
          </p:cNvPicPr>
          <p:nvPr/>
        </p:nvPicPr>
        <p:blipFill>
          <a:blip r:embed="rId3"/>
          <a:stretch>
            <a:fillRect/>
          </a:stretch>
        </p:blipFill>
        <p:spPr>
          <a:xfrm>
            <a:off x="1351828" y="1301007"/>
            <a:ext cx="2319909" cy="2319909"/>
          </a:xfrm>
          <a:prstGeom prst="rect">
            <a:avLst/>
          </a:prstGeom>
        </p:spPr>
      </p:pic>
      <p:sp>
        <p:nvSpPr>
          <p:cNvPr id="12" name="TextBox 11">
            <a:extLst>
              <a:ext uri="{FF2B5EF4-FFF2-40B4-BE49-F238E27FC236}">
                <a16:creationId xmlns:a16="http://schemas.microsoft.com/office/drawing/2014/main" id="{C561B797-E69D-4C8B-87B8-81A543AD88EE}"/>
              </a:ext>
            </a:extLst>
          </p:cNvPr>
          <p:cNvSpPr txBox="1"/>
          <p:nvPr/>
        </p:nvSpPr>
        <p:spPr>
          <a:xfrm>
            <a:off x="1550321" y="3735635"/>
            <a:ext cx="1922921" cy="461665"/>
          </a:xfrm>
          <a:prstGeom prst="rect">
            <a:avLst/>
          </a:prstGeom>
          <a:noFill/>
        </p:spPr>
        <p:txBody>
          <a:bodyPr wrap="square">
            <a:spAutoFit/>
          </a:bodyPr>
          <a:lstStyle/>
          <a:p>
            <a:r>
              <a:rPr lang="en-MY" sz="2400" b="1" err="1">
                <a:solidFill>
                  <a:schemeClr val="tx1"/>
                </a:solidFill>
                <a:latin typeface="Montserrat" panose="00000500000000000000" pitchFamily="2" charset="0"/>
              </a:rPr>
              <a:t>BetterMen</a:t>
            </a:r>
            <a:endParaRPr lang="en-MY" sz="2400"/>
          </a:p>
        </p:txBody>
      </p:sp>
      <p:pic>
        <p:nvPicPr>
          <p:cNvPr id="10" name="Picture 9">
            <a:extLst>
              <a:ext uri="{FF2B5EF4-FFF2-40B4-BE49-F238E27FC236}">
                <a16:creationId xmlns:a16="http://schemas.microsoft.com/office/drawing/2014/main" id="{AFDDC9BB-F4FC-48DC-8FE2-BFF155A47149}"/>
              </a:ext>
            </a:extLst>
          </p:cNvPr>
          <p:cNvPicPr>
            <a:picLocks noChangeAspect="1"/>
          </p:cNvPicPr>
          <p:nvPr/>
        </p:nvPicPr>
        <p:blipFill rotWithShape="1">
          <a:blip r:embed="rId4"/>
          <a:srcRect t="6148" b="37019"/>
          <a:stretch/>
        </p:blipFill>
        <p:spPr>
          <a:xfrm>
            <a:off x="4874581" y="1301007"/>
            <a:ext cx="2669596" cy="3236710"/>
          </a:xfrm>
          <a:prstGeom prst="rect">
            <a:avLst/>
          </a:prstGeom>
        </p:spPr>
      </p:pic>
      <p:pic>
        <p:nvPicPr>
          <p:cNvPr id="14" name="Picture 13" descr="A white barbell on a red background&#10;&#10;Description automatically generated">
            <a:extLst>
              <a:ext uri="{FF2B5EF4-FFF2-40B4-BE49-F238E27FC236}">
                <a16:creationId xmlns:a16="http://schemas.microsoft.com/office/drawing/2014/main" id="{C8666F9C-725D-4C9E-847F-7C7173956EAB}"/>
              </a:ext>
            </a:extLst>
          </p:cNvPr>
          <p:cNvPicPr>
            <a:picLocks noChangeAspect="1"/>
          </p:cNvPicPr>
          <p:nvPr/>
        </p:nvPicPr>
        <p:blipFill>
          <a:blip r:embed="rId5"/>
          <a:stretch>
            <a:fillRect/>
          </a:stretch>
        </p:blipFill>
        <p:spPr>
          <a:xfrm>
            <a:off x="-672722" y="3357619"/>
            <a:ext cx="461666" cy="461666"/>
          </a:xfrm>
          <a:prstGeom prst="rect">
            <a:avLst/>
          </a:prstGeom>
        </p:spPr>
      </p:pic>
      <p:sp>
        <p:nvSpPr>
          <p:cNvPr id="16" name="TextBox 15">
            <a:extLst>
              <a:ext uri="{FF2B5EF4-FFF2-40B4-BE49-F238E27FC236}">
                <a16:creationId xmlns:a16="http://schemas.microsoft.com/office/drawing/2014/main" id="{9B1E4333-A4A4-4AD6-A48D-6DB3AB0E6730}"/>
              </a:ext>
            </a:extLst>
          </p:cNvPr>
          <p:cNvSpPr txBox="1"/>
          <p:nvPr/>
        </p:nvSpPr>
        <p:spPr>
          <a:xfrm>
            <a:off x="-944384" y="3819285"/>
            <a:ext cx="1004989" cy="215444"/>
          </a:xfrm>
          <a:prstGeom prst="rect">
            <a:avLst/>
          </a:prstGeom>
          <a:noFill/>
        </p:spPr>
        <p:txBody>
          <a:bodyPr wrap="square">
            <a:spAutoFit/>
          </a:bodyPr>
          <a:lstStyle/>
          <a:p>
            <a:r>
              <a:rPr lang="en-MY" sz="800" b="1">
                <a:solidFill>
                  <a:schemeClr val="tx1"/>
                </a:solidFill>
                <a:latin typeface="Montserrat" panose="00000500000000000000" pitchFamily="2" charset="0"/>
              </a:rPr>
              <a:t>Blast</a:t>
            </a:r>
            <a:endParaRPr lang="en-MY" sz="800"/>
          </a:p>
        </p:txBody>
      </p:sp>
      <p:pic>
        <p:nvPicPr>
          <p:cNvPr id="17" name="Picture 16" descr="A shield with a sword and barbells&#10;&#10;Description automatically generated">
            <a:extLst>
              <a:ext uri="{FF2B5EF4-FFF2-40B4-BE49-F238E27FC236}">
                <a16:creationId xmlns:a16="http://schemas.microsoft.com/office/drawing/2014/main" id="{BBB7121C-DA9C-4366-A944-0E5AAED4B5CB}"/>
              </a:ext>
            </a:extLst>
          </p:cNvPr>
          <p:cNvPicPr>
            <a:picLocks noChangeAspect="1"/>
          </p:cNvPicPr>
          <p:nvPr/>
        </p:nvPicPr>
        <p:blipFill>
          <a:blip r:embed="rId6"/>
          <a:stretch>
            <a:fillRect/>
          </a:stretch>
        </p:blipFill>
        <p:spPr>
          <a:xfrm>
            <a:off x="-672723" y="2680509"/>
            <a:ext cx="461666" cy="461666"/>
          </a:xfrm>
          <a:prstGeom prst="rect">
            <a:avLst/>
          </a:prstGeom>
        </p:spPr>
      </p:pic>
      <p:sp>
        <p:nvSpPr>
          <p:cNvPr id="3" name="Google Shape;424;p34">
            <a:extLst>
              <a:ext uri="{FF2B5EF4-FFF2-40B4-BE49-F238E27FC236}">
                <a16:creationId xmlns:a16="http://schemas.microsoft.com/office/drawing/2014/main" id="{8A3DDD56-F45A-1598-9323-EE32852D1B83}"/>
              </a:ext>
            </a:extLst>
          </p:cNvPr>
          <p:cNvSpPr/>
          <p:nvPr/>
        </p:nvSpPr>
        <p:spPr>
          <a:xfrm>
            <a:off x="541532" y="422655"/>
            <a:ext cx="7882468" cy="532800"/>
          </a:xfrm>
          <a:prstGeom prst="roundRect">
            <a:avLst>
              <a:gd name="adj" fmla="val 50000"/>
            </a:avLst>
          </a:prstGeom>
          <a:solidFill>
            <a:srgbClr val="2AA4C0"/>
          </a:solidFill>
          <a:ln>
            <a:noFill/>
          </a:ln>
        </p:spPr>
        <p:txBody>
          <a:bodyPr spcFirstLastPara="1" wrap="square" lIns="91425" tIns="91425" rIns="91425" bIns="91425" anchor="ctr" anchorCtr="0">
            <a:noAutofit/>
          </a:bodyPr>
          <a:lstStyle/>
          <a:p>
            <a:pPr algn="ctr"/>
            <a:r>
              <a:rPr lang="en-MY" sz="3000" b="1">
                <a:solidFill>
                  <a:schemeClr val="accent1"/>
                </a:solidFill>
                <a:latin typeface="Montserrat" panose="00000500000000000000" pitchFamily="2" charset="0"/>
              </a:rPr>
              <a:t>Similar applications</a:t>
            </a:r>
          </a:p>
        </p:txBody>
      </p:sp>
      <p:pic>
        <p:nvPicPr>
          <p:cNvPr id="9" name="Picture 8" descr="A cartoon duck lifting weights&#10;&#10;AI-generated content may be incorrect.">
            <a:extLst>
              <a:ext uri="{FF2B5EF4-FFF2-40B4-BE49-F238E27FC236}">
                <a16:creationId xmlns:a16="http://schemas.microsoft.com/office/drawing/2014/main" id="{41B430CF-0E37-8516-CCD4-A0D8FE998688}"/>
              </a:ext>
            </a:extLst>
          </p:cNvPr>
          <p:cNvPicPr>
            <a:picLocks noChangeAspect="1"/>
          </p:cNvPicPr>
          <p:nvPr/>
        </p:nvPicPr>
        <p:blipFill>
          <a:blip r:embed="rId7">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33481164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D0958B65-1034-9112-3DE1-8CE6662B7739}"/>
            </a:ext>
          </a:extLst>
        </p:cNvPr>
        <p:cNvGrpSpPr/>
        <p:nvPr/>
      </p:nvGrpSpPr>
      <p:grpSpPr>
        <a:xfrm>
          <a:off x="0" y="0"/>
          <a:ext cx="0" cy="0"/>
          <a:chOff x="0" y="0"/>
          <a:chExt cx="0" cy="0"/>
        </a:xfrm>
      </p:grpSpPr>
      <p:sp>
        <p:nvSpPr>
          <p:cNvPr id="452" name="Google Shape;452;p36">
            <a:extLst>
              <a:ext uri="{FF2B5EF4-FFF2-40B4-BE49-F238E27FC236}">
                <a16:creationId xmlns:a16="http://schemas.microsoft.com/office/drawing/2014/main" id="{CE1715C1-9784-1B22-419E-598851513F65}"/>
              </a:ext>
            </a:extLst>
          </p:cNvPr>
          <p:cNvSpPr txBox="1">
            <a:spLocks noGrp="1"/>
          </p:cNvSpPr>
          <p:nvPr>
            <p:ph type="title" idx="3"/>
          </p:nvPr>
        </p:nvSpPr>
        <p:spPr>
          <a:xfrm>
            <a:off x="4270475" y="1213325"/>
            <a:ext cx="36159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Future</a:t>
            </a:r>
            <a:endParaRPr>
              <a:solidFill>
                <a:schemeClr val="lt1"/>
              </a:solidFill>
            </a:endParaRPr>
          </a:p>
        </p:txBody>
      </p:sp>
      <p:grpSp>
        <p:nvGrpSpPr>
          <p:cNvPr id="4" name="Google Shape;440;p35">
            <a:extLst>
              <a:ext uri="{FF2B5EF4-FFF2-40B4-BE49-F238E27FC236}">
                <a16:creationId xmlns:a16="http://schemas.microsoft.com/office/drawing/2014/main" id="{1FE5A97A-3414-E4E5-45AF-E1C50C6C4D35}"/>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5B576B53-A87C-F587-4963-348CE6ACF3E4}"/>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F24FBE53-3B5E-7638-A778-EA3CBFEBA5DD}"/>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person with muscular body&#10;&#10;Description automatically generated with medium confidence">
            <a:extLst>
              <a:ext uri="{FF2B5EF4-FFF2-40B4-BE49-F238E27FC236}">
                <a16:creationId xmlns:a16="http://schemas.microsoft.com/office/drawing/2014/main" id="{26D45085-ADFB-4259-B8E3-8FA23CB503F6}"/>
              </a:ext>
            </a:extLst>
          </p:cNvPr>
          <p:cNvPicPr>
            <a:picLocks noChangeAspect="1"/>
          </p:cNvPicPr>
          <p:nvPr/>
        </p:nvPicPr>
        <p:blipFill>
          <a:blip r:embed="rId3"/>
          <a:stretch>
            <a:fillRect/>
          </a:stretch>
        </p:blipFill>
        <p:spPr>
          <a:xfrm>
            <a:off x="-548695" y="3620022"/>
            <a:ext cx="485312" cy="485312"/>
          </a:xfrm>
          <a:prstGeom prst="rect">
            <a:avLst/>
          </a:prstGeom>
        </p:spPr>
      </p:pic>
      <p:sp>
        <p:nvSpPr>
          <p:cNvPr id="12" name="TextBox 11">
            <a:extLst>
              <a:ext uri="{FF2B5EF4-FFF2-40B4-BE49-F238E27FC236}">
                <a16:creationId xmlns:a16="http://schemas.microsoft.com/office/drawing/2014/main" id="{C561B797-E69D-4C8B-87B8-81A543AD88EE}"/>
              </a:ext>
            </a:extLst>
          </p:cNvPr>
          <p:cNvSpPr txBox="1"/>
          <p:nvPr/>
        </p:nvSpPr>
        <p:spPr>
          <a:xfrm>
            <a:off x="2006603" y="3735635"/>
            <a:ext cx="1004989" cy="461665"/>
          </a:xfrm>
          <a:prstGeom prst="rect">
            <a:avLst/>
          </a:prstGeom>
          <a:noFill/>
        </p:spPr>
        <p:txBody>
          <a:bodyPr wrap="square">
            <a:spAutoFit/>
          </a:bodyPr>
          <a:lstStyle/>
          <a:p>
            <a:r>
              <a:rPr lang="en-MY" sz="2400" b="1">
                <a:solidFill>
                  <a:schemeClr val="tx1"/>
                </a:solidFill>
                <a:latin typeface="Montserrat" panose="00000500000000000000" pitchFamily="2" charset="0"/>
              </a:rPr>
              <a:t>Blast</a:t>
            </a:r>
            <a:endParaRPr lang="en-MY" sz="2400"/>
          </a:p>
        </p:txBody>
      </p:sp>
      <p:pic>
        <p:nvPicPr>
          <p:cNvPr id="11" name="Picture 10" descr="A white barbell on a red background&#10;&#10;Description automatically generated">
            <a:extLst>
              <a:ext uri="{FF2B5EF4-FFF2-40B4-BE49-F238E27FC236}">
                <a16:creationId xmlns:a16="http://schemas.microsoft.com/office/drawing/2014/main" id="{FE08A98C-0972-4925-8239-40C79CEEB811}"/>
              </a:ext>
            </a:extLst>
          </p:cNvPr>
          <p:cNvPicPr>
            <a:picLocks noChangeAspect="1"/>
          </p:cNvPicPr>
          <p:nvPr/>
        </p:nvPicPr>
        <p:blipFill>
          <a:blip r:embed="rId4"/>
          <a:stretch>
            <a:fillRect/>
          </a:stretch>
        </p:blipFill>
        <p:spPr>
          <a:xfrm>
            <a:off x="1349142" y="1300112"/>
            <a:ext cx="2319910" cy="2319910"/>
          </a:xfrm>
          <a:prstGeom prst="rect">
            <a:avLst/>
          </a:prstGeom>
        </p:spPr>
      </p:pic>
      <p:pic>
        <p:nvPicPr>
          <p:cNvPr id="8" name="Picture 7">
            <a:extLst>
              <a:ext uri="{FF2B5EF4-FFF2-40B4-BE49-F238E27FC236}">
                <a16:creationId xmlns:a16="http://schemas.microsoft.com/office/drawing/2014/main" id="{98CE42A4-DA4B-41F7-920A-26308487292D}"/>
              </a:ext>
            </a:extLst>
          </p:cNvPr>
          <p:cNvPicPr>
            <a:picLocks noChangeAspect="1"/>
          </p:cNvPicPr>
          <p:nvPr/>
        </p:nvPicPr>
        <p:blipFill rotWithShape="1">
          <a:blip r:embed="rId5"/>
          <a:srcRect t="8217" b="21736"/>
          <a:stretch/>
        </p:blipFill>
        <p:spPr>
          <a:xfrm>
            <a:off x="5081577" y="1117947"/>
            <a:ext cx="2439144" cy="3602898"/>
          </a:xfrm>
          <a:prstGeom prst="rect">
            <a:avLst/>
          </a:prstGeom>
        </p:spPr>
      </p:pic>
      <p:pic>
        <p:nvPicPr>
          <p:cNvPr id="13" name="Picture 12">
            <a:extLst>
              <a:ext uri="{FF2B5EF4-FFF2-40B4-BE49-F238E27FC236}">
                <a16:creationId xmlns:a16="http://schemas.microsoft.com/office/drawing/2014/main" id="{5FF6E549-E65A-4E2A-B570-2B537AC7BCA5}"/>
              </a:ext>
            </a:extLst>
          </p:cNvPr>
          <p:cNvPicPr>
            <a:picLocks noChangeAspect="1"/>
          </p:cNvPicPr>
          <p:nvPr/>
        </p:nvPicPr>
        <p:blipFill rotWithShape="1">
          <a:blip r:embed="rId6"/>
          <a:srcRect t="6148" b="37019"/>
          <a:stretch/>
        </p:blipFill>
        <p:spPr>
          <a:xfrm>
            <a:off x="9590706" y="3735635"/>
            <a:ext cx="592232" cy="718043"/>
          </a:xfrm>
          <a:prstGeom prst="rect">
            <a:avLst/>
          </a:prstGeom>
        </p:spPr>
      </p:pic>
      <p:sp>
        <p:nvSpPr>
          <p:cNvPr id="14" name="TextBox 13">
            <a:extLst>
              <a:ext uri="{FF2B5EF4-FFF2-40B4-BE49-F238E27FC236}">
                <a16:creationId xmlns:a16="http://schemas.microsoft.com/office/drawing/2014/main" id="{45287295-01D8-4777-96FC-5EC369F3B436}"/>
              </a:ext>
            </a:extLst>
          </p:cNvPr>
          <p:cNvSpPr txBox="1"/>
          <p:nvPr/>
        </p:nvSpPr>
        <p:spPr>
          <a:xfrm>
            <a:off x="-1885280" y="4019944"/>
            <a:ext cx="1922921" cy="215444"/>
          </a:xfrm>
          <a:prstGeom prst="rect">
            <a:avLst/>
          </a:prstGeom>
          <a:noFill/>
        </p:spPr>
        <p:txBody>
          <a:bodyPr wrap="square">
            <a:spAutoFit/>
          </a:bodyPr>
          <a:lstStyle/>
          <a:p>
            <a:r>
              <a:rPr lang="en-MY" sz="800" b="1" err="1">
                <a:solidFill>
                  <a:schemeClr val="tx1"/>
                </a:solidFill>
                <a:latin typeface="Montserrat" panose="00000500000000000000" pitchFamily="2" charset="0"/>
              </a:rPr>
              <a:t>BetterMen</a:t>
            </a:r>
            <a:endParaRPr lang="en-MY" sz="800"/>
          </a:p>
        </p:txBody>
      </p:sp>
      <p:pic>
        <p:nvPicPr>
          <p:cNvPr id="15" name="Picture 14" descr="A shield with a sword and barbells&#10;&#10;Description automatically generated">
            <a:extLst>
              <a:ext uri="{FF2B5EF4-FFF2-40B4-BE49-F238E27FC236}">
                <a16:creationId xmlns:a16="http://schemas.microsoft.com/office/drawing/2014/main" id="{0D01BFF9-57E4-4E85-8141-AF4B6936261C}"/>
              </a:ext>
            </a:extLst>
          </p:cNvPr>
          <p:cNvPicPr>
            <a:picLocks noChangeAspect="1"/>
          </p:cNvPicPr>
          <p:nvPr/>
        </p:nvPicPr>
        <p:blipFill>
          <a:blip r:embed="rId7"/>
          <a:stretch>
            <a:fillRect/>
          </a:stretch>
        </p:blipFill>
        <p:spPr>
          <a:xfrm>
            <a:off x="-876822" y="2742056"/>
            <a:ext cx="616020" cy="616020"/>
          </a:xfrm>
          <a:prstGeom prst="rect">
            <a:avLst/>
          </a:prstGeom>
        </p:spPr>
      </p:pic>
      <p:sp>
        <p:nvSpPr>
          <p:cNvPr id="16" name="TextBox 15">
            <a:extLst>
              <a:ext uri="{FF2B5EF4-FFF2-40B4-BE49-F238E27FC236}">
                <a16:creationId xmlns:a16="http://schemas.microsoft.com/office/drawing/2014/main" id="{AC002278-7AC4-4A7D-B432-9D2180FADC8D}"/>
              </a:ext>
            </a:extLst>
          </p:cNvPr>
          <p:cNvSpPr txBox="1"/>
          <p:nvPr/>
        </p:nvSpPr>
        <p:spPr>
          <a:xfrm>
            <a:off x="-2357176" y="3349316"/>
            <a:ext cx="2671325" cy="215444"/>
          </a:xfrm>
          <a:prstGeom prst="rect">
            <a:avLst/>
          </a:prstGeom>
          <a:noFill/>
        </p:spPr>
        <p:txBody>
          <a:bodyPr wrap="square">
            <a:spAutoFit/>
          </a:bodyPr>
          <a:lstStyle/>
          <a:p>
            <a:r>
              <a:rPr lang="en-MY" sz="800" b="1">
                <a:solidFill>
                  <a:schemeClr val="tx1"/>
                </a:solidFill>
                <a:latin typeface="Montserrat" panose="00000500000000000000" pitchFamily="2" charset="0"/>
              </a:rPr>
              <a:t>Workout Quest</a:t>
            </a:r>
            <a:endParaRPr lang="en-MY" sz="800"/>
          </a:p>
        </p:txBody>
      </p:sp>
      <p:sp>
        <p:nvSpPr>
          <p:cNvPr id="3" name="Google Shape;424;p34">
            <a:extLst>
              <a:ext uri="{FF2B5EF4-FFF2-40B4-BE49-F238E27FC236}">
                <a16:creationId xmlns:a16="http://schemas.microsoft.com/office/drawing/2014/main" id="{7DCAC3EA-20CA-FBD8-8B83-BB550B7076C1}"/>
              </a:ext>
            </a:extLst>
          </p:cNvPr>
          <p:cNvSpPr/>
          <p:nvPr/>
        </p:nvSpPr>
        <p:spPr>
          <a:xfrm>
            <a:off x="541532" y="422655"/>
            <a:ext cx="7882468" cy="532800"/>
          </a:xfrm>
          <a:prstGeom prst="roundRect">
            <a:avLst>
              <a:gd name="adj" fmla="val 50000"/>
            </a:avLst>
          </a:prstGeom>
          <a:solidFill>
            <a:srgbClr val="2AA4C0"/>
          </a:solidFill>
          <a:ln>
            <a:noFill/>
          </a:ln>
        </p:spPr>
        <p:txBody>
          <a:bodyPr spcFirstLastPara="1" wrap="square" lIns="91425" tIns="91425" rIns="91425" bIns="91425" anchor="ctr" anchorCtr="0">
            <a:noAutofit/>
          </a:bodyPr>
          <a:lstStyle/>
          <a:p>
            <a:pPr algn="ctr"/>
            <a:r>
              <a:rPr lang="en-MY" sz="3000" b="1">
                <a:solidFill>
                  <a:schemeClr val="accent1"/>
                </a:solidFill>
                <a:latin typeface="Montserrat" panose="00000500000000000000" pitchFamily="2" charset="0"/>
              </a:rPr>
              <a:t>Similar applications</a:t>
            </a:r>
          </a:p>
        </p:txBody>
      </p:sp>
      <p:pic>
        <p:nvPicPr>
          <p:cNvPr id="10" name="Picture 9" descr="A cartoon duck lifting weights&#10;&#10;AI-generated content may be incorrect.">
            <a:extLst>
              <a:ext uri="{FF2B5EF4-FFF2-40B4-BE49-F238E27FC236}">
                <a16:creationId xmlns:a16="http://schemas.microsoft.com/office/drawing/2014/main" id="{E95F9C87-8A01-ACB4-85C7-CF94181D62CB}"/>
              </a:ext>
            </a:extLst>
          </p:cNvPr>
          <p:cNvPicPr>
            <a:picLocks noChangeAspect="1"/>
          </p:cNvPicPr>
          <p:nvPr/>
        </p:nvPicPr>
        <p:blipFill>
          <a:blip r:embed="rId8">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1957038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D0958B65-1034-9112-3DE1-8CE6662B7739}"/>
            </a:ext>
          </a:extLst>
        </p:cNvPr>
        <p:cNvGrpSpPr/>
        <p:nvPr/>
      </p:nvGrpSpPr>
      <p:grpSpPr>
        <a:xfrm>
          <a:off x="0" y="0"/>
          <a:ext cx="0" cy="0"/>
          <a:chOff x="0" y="0"/>
          <a:chExt cx="0" cy="0"/>
        </a:xfrm>
      </p:grpSpPr>
      <p:sp>
        <p:nvSpPr>
          <p:cNvPr id="452" name="Google Shape;452;p36">
            <a:extLst>
              <a:ext uri="{FF2B5EF4-FFF2-40B4-BE49-F238E27FC236}">
                <a16:creationId xmlns:a16="http://schemas.microsoft.com/office/drawing/2014/main" id="{CE1715C1-9784-1B22-419E-598851513F65}"/>
              </a:ext>
            </a:extLst>
          </p:cNvPr>
          <p:cNvSpPr txBox="1">
            <a:spLocks noGrp="1"/>
          </p:cNvSpPr>
          <p:nvPr>
            <p:ph type="title" idx="3"/>
          </p:nvPr>
        </p:nvSpPr>
        <p:spPr>
          <a:xfrm>
            <a:off x="4270475" y="1213325"/>
            <a:ext cx="36159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Future</a:t>
            </a:r>
            <a:endParaRPr>
              <a:solidFill>
                <a:schemeClr val="lt1"/>
              </a:solidFill>
            </a:endParaRPr>
          </a:p>
        </p:txBody>
      </p:sp>
      <p:grpSp>
        <p:nvGrpSpPr>
          <p:cNvPr id="4" name="Google Shape;440;p35">
            <a:extLst>
              <a:ext uri="{FF2B5EF4-FFF2-40B4-BE49-F238E27FC236}">
                <a16:creationId xmlns:a16="http://schemas.microsoft.com/office/drawing/2014/main" id="{1FE5A97A-3414-E4E5-45AF-E1C50C6C4D35}"/>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5B576B53-A87C-F587-4963-348CE6ACF3E4}"/>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F24FBE53-3B5E-7638-A778-EA3CBFEBA5DD}"/>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C561B797-E69D-4C8B-87B8-81A543AD88EE}"/>
              </a:ext>
            </a:extLst>
          </p:cNvPr>
          <p:cNvSpPr txBox="1"/>
          <p:nvPr/>
        </p:nvSpPr>
        <p:spPr>
          <a:xfrm>
            <a:off x="1173434" y="3669667"/>
            <a:ext cx="2671325" cy="461665"/>
          </a:xfrm>
          <a:prstGeom prst="rect">
            <a:avLst/>
          </a:prstGeom>
          <a:noFill/>
        </p:spPr>
        <p:txBody>
          <a:bodyPr wrap="square">
            <a:spAutoFit/>
          </a:bodyPr>
          <a:lstStyle/>
          <a:p>
            <a:r>
              <a:rPr lang="en-MY" sz="2400" b="1">
                <a:solidFill>
                  <a:schemeClr val="tx1"/>
                </a:solidFill>
                <a:latin typeface="Montserrat" panose="00000500000000000000" pitchFamily="2" charset="0"/>
              </a:rPr>
              <a:t>Workout Quest</a:t>
            </a:r>
            <a:endParaRPr lang="en-MY" sz="2400"/>
          </a:p>
        </p:txBody>
      </p:sp>
      <p:pic>
        <p:nvPicPr>
          <p:cNvPr id="11" name="Picture 10" descr="A white barbell on a red background&#10;&#10;Description automatically generated">
            <a:extLst>
              <a:ext uri="{FF2B5EF4-FFF2-40B4-BE49-F238E27FC236}">
                <a16:creationId xmlns:a16="http://schemas.microsoft.com/office/drawing/2014/main" id="{FE08A98C-0972-4925-8239-40C79CEEB811}"/>
              </a:ext>
            </a:extLst>
          </p:cNvPr>
          <p:cNvPicPr>
            <a:picLocks noChangeAspect="1"/>
          </p:cNvPicPr>
          <p:nvPr/>
        </p:nvPicPr>
        <p:blipFill>
          <a:blip r:embed="rId3"/>
          <a:stretch>
            <a:fillRect/>
          </a:stretch>
        </p:blipFill>
        <p:spPr>
          <a:xfrm>
            <a:off x="-488516" y="4033833"/>
            <a:ext cx="300171" cy="300171"/>
          </a:xfrm>
          <a:prstGeom prst="rect">
            <a:avLst/>
          </a:prstGeom>
        </p:spPr>
      </p:pic>
      <p:pic>
        <p:nvPicPr>
          <p:cNvPr id="8" name="Picture 7">
            <a:extLst>
              <a:ext uri="{FF2B5EF4-FFF2-40B4-BE49-F238E27FC236}">
                <a16:creationId xmlns:a16="http://schemas.microsoft.com/office/drawing/2014/main" id="{98CE42A4-DA4B-41F7-920A-26308487292D}"/>
              </a:ext>
            </a:extLst>
          </p:cNvPr>
          <p:cNvPicPr>
            <a:picLocks noChangeAspect="1"/>
          </p:cNvPicPr>
          <p:nvPr/>
        </p:nvPicPr>
        <p:blipFill rotWithShape="1">
          <a:blip r:embed="rId4"/>
          <a:srcRect t="8217" b="21736"/>
          <a:stretch/>
        </p:blipFill>
        <p:spPr>
          <a:xfrm>
            <a:off x="9357072" y="4197299"/>
            <a:ext cx="380871" cy="562591"/>
          </a:xfrm>
          <a:prstGeom prst="rect">
            <a:avLst/>
          </a:prstGeom>
        </p:spPr>
      </p:pic>
      <p:pic>
        <p:nvPicPr>
          <p:cNvPr id="14" name="Picture 13" descr="A shield with a sword and barbells&#10;&#10;Description automatically generated">
            <a:extLst>
              <a:ext uri="{FF2B5EF4-FFF2-40B4-BE49-F238E27FC236}">
                <a16:creationId xmlns:a16="http://schemas.microsoft.com/office/drawing/2014/main" id="{B485C239-3B19-49B0-84A9-97961CBD0754}"/>
              </a:ext>
            </a:extLst>
          </p:cNvPr>
          <p:cNvPicPr>
            <a:picLocks noChangeAspect="1"/>
          </p:cNvPicPr>
          <p:nvPr/>
        </p:nvPicPr>
        <p:blipFill>
          <a:blip r:embed="rId5"/>
          <a:stretch>
            <a:fillRect/>
          </a:stretch>
        </p:blipFill>
        <p:spPr>
          <a:xfrm>
            <a:off x="1349142" y="1311099"/>
            <a:ext cx="2319910" cy="2319910"/>
          </a:xfrm>
          <a:prstGeom prst="rect">
            <a:avLst/>
          </a:prstGeom>
        </p:spPr>
      </p:pic>
      <p:pic>
        <p:nvPicPr>
          <p:cNvPr id="9" name="Picture 8">
            <a:extLst>
              <a:ext uri="{FF2B5EF4-FFF2-40B4-BE49-F238E27FC236}">
                <a16:creationId xmlns:a16="http://schemas.microsoft.com/office/drawing/2014/main" id="{7D89A955-DAD1-48AC-88B5-45508FBF3C19}"/>
              </a:ext>
            </a:extLst>
          </p:cNvPr>
          <p:cNvPicPr>
            <a:picLocks noChangeAspect="1"/>
          </p:cNvPicPr>
          <p:nvPr/>
        </p:nvPicPr>
        <p:blipFill rotWithShape="1">
          <a:blip r:embed="rId6"/>
          <a:srcRect b="44475"/>
          <a:stretch/>
        </p:blipFill>
        <p:spPr>
          <a:xfrm>
            <a:off x="4857127" y="1311099"/>
            <a:ext cx="2850049" cy="3375984"/>
          </a:xfrm>
          <a:prstGeom prst="rect">
            <a:avLst/>
          </a:prstGeom>
        </p:spPr>
      </p:pic>
      <p:sp>
        <p:nvSpPr>
          <p:cNvPr id="15" name="TextBox 14">
            <a:extLst>
              <a:ext uri="{FF2B5EF4-FFF2-40B4-BE49-F238E27FC236}">
                <a16:creationId xmlns:a16="http://schemas.microsoft.com/office/drawing/2014/main" id="{92D194E4-233D-4F9F-97D9-846C4E404946}"/>
              </a:ext>
            </a:extLst>
          </p:cNvPr>
          <p:cNvSpPr txBox="1"/>
          <p:nvPr/>
        </p:nvSpPr>
        <p:spPr>
          <a:xfrm>
            <a:off x="-840926" y="4247761"/>
            <a:ext cx="1004989" cy="215444"/>
          </a:xfrm>
          <a:prstGeom prst="rect">
            <a:avLst/>
          </a:prstGeom>
          <a:noFill/>
        </p:spPr>
        <p:txBody>
          <a:bodyPr wrap="square">
            <a:spAutoFit/>
          </a:bodyPr>
          <a:lstStyle/>
          <a:p>
            <a:r>
              <a:rPr lang="en-MY" sz="800" b="1">
                <a:solidFill>
                  <a:schemeClr val="tx1"/>
                </a:solidFill>
                <a:latin typeface="Montserrat" panose="00000500000000000000" pitchFamily="2" charset="0"/>
              </a:rPr>
              <a:t>Blast</a:t>
            </a:r>
            <a:endParaRPr lang="en-MY" sz="800"/>
          </a:p>
        </p:txBody>
      </p:sp>
      <p:sp>
        <p:nvSpPr>
          <p:cNvPr id="3" name="Google Shape;424;p34">
            <a:extLst>
              <a:ext uri="{FF2B5EF4-FFF2-40B4-BE49-F238E27FC236}">
                <a16:creationId xmlns:a16="http://schemas.microsoft.com/office/drawing/2014/main" id="{C08A602E-F731-C42D-21E6-AC71C8F9FCFA}"/>
              </a:ext>
            </a:extLst>
          </p:cNvPr>
          <p:cNvSpPr/>
          <p:nvPr/>
        </p:nvSpPr>
        <p:spPr>
          <a:xfrm>
            <a:off x="541532" y="422655"/>
            <a:ext cx="7882468" cy="532800"/>
          </a:xfrm>
          <a:prstGeom prst="roundRect">
            <a:avLst>
              <a:gd name="adj" fmla="val 50000"/>
            </a:avLst>
          </a:prstGeom>
          <a:solidFill>
            <a:srgbClr val="2AA4C0"/>
          </a:solidFill>
          <a:ln>
            <a:noFill/>
          </a:ln>
        </p:spPr>
        <p:txBody>
          <a:bodyPr spcFirstLastPara="1" wrap="square" lIns="91425" tIns="91425" rIns="91425" bIns="91425" anchor="ctr" anchorCtr="0">
            <a:noAutofit/>
          </a:bodyPr>
          <a:lstStyle/>
          <a:p>
            <a:pPr algn="ctr"/>
            <a:r>
              <a:rPr lang="en-MY" sz="3000" b="1">
                <a:solidFill>
                  <a:schemeClr val="accent1"/>
                </a:solidFill>
                <a:latin typeface="Montserrat" panose="00000500000000000000" pitchFamily="2" charset="0"/>
              </a:rPr>
              <a:t>Similar applications</a:t>
            </a:r>
          </a:p>
        </p:txBody>
      </p:sp>
      <p:pic>
        <p:nvPicPr>
          <p:cNvPr id="10" name="Picture 9" descr="A cartoon duck lifting weights&#10;&#10;AI-generated content may be incorrect.">
            <a:extLst>
              <a:ext uri="{FF2B5EF4-FFF2-40B4-BE49-F238E27FC236}">
                <a16:creationId xmlns:a16="http://schemas.microsoft.com/office/drawing/2014/main" id="{C684AAA3-9098-9360-DF6B-42049AE3DA04}"/>
              </a:ext>
            </a:extLst>
          </p:cNvPr>
          <p:cNvPicPr>
            <a:picLocks noChangeAspect="1"/>
          </p:cNvPicPr>
          <p:nvPr/>
        </p:nvPicPr>
        <p:blipFill>
          <a:blip r:embed="rId7">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154773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D0958B65-1034-9112-3DE1-8CE6662B7739}"/>
            </a:ext>
          </a:extLst>
        </p:cNvPr>
        <p:cNvGrpSpPr/>
        <p:nvPr/>
      </p:nvGrpSpPr>
      <p:grpSpPr>
        <a:xfrm>
          <a:off x="0" y="0"/>
          <a:ext cx="0" cy="0"/>
          <a:chOff x="0" y="0"/>
          <a:chExt cx="0" cy="0"/>
        </a:xfrm>
      </p:grpSpPr>
      <p:sp>
        <p:nvSpPr>
          <p:cNvPr id="452" name="Google Shape;452;p36">
            <a:extLst>
              <a:ext uri="{FF2B5EF4-FFF2-40B4-BE49-F238E27FC236}">
                <a16:creationId xmlns:a16="http://schemas.microsoft.com/office/drawing/2014/main" id="{CE1715C1-9784-1B22-419E-598851513F65}"/>
              </a:ext>
            </a:extLst>
          </p:cNvPr>
          <p:cNvSpPr txBox="1">
            <a:spLocks noGrp="1"/>
          </p:cNvSpPr>
          <p:nvPr>
            <p:ph type="title" idx="3"/>
          </p:nvPr>
        </p:nvSpPr>
        <p:spPr>
          <a:xfrm>
            <a:off x="3638573" y="1213423"/>
            <a:ext cx="36159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Future</a:t>
            </a:r>
            <a:endParaRPr>
              <a:solidFill>
                <a:schemeClr val="lt1"/>
              </a:solidFill>
            </a:endParaRPr>
          </a:p>
        </p:txBody>
      </p:sp>
      <p:grpSp>
        <p:nvGrpSpPr>
          <p:cNvPr id="4" name="Google Shape;440;p35">
            <a:extLst>
              <a:ext uri="{FF2B5EF4-FFF2-40B4-BE49-F238E27FC236}">
                <a16:creationId xmlns:a16="http://schemas.microsoft.com/office/drawing/2014/main" id="{1FE5A97A-3414-E4E5-45AF-E1C50C6C4D35}"/>
              </a:ext>
            </a:extLst>
          </p:cNvPr>
          <p:cNvGrpSpPr/>
          <p:nvPr/>
        </p:nvGrpSpPr>
        <p:grpSpPr>
          <a:xfrm rot="10800000">
            <a:off x="8430558" y="145925"/>
            <a:ext cx="482458" cy="241200"/>
            <a:chOff x="719996" y="145925"/>
            <a:chExt cx="482458" cy="241200"/>
          </a:xfrm>
        </p:grpSpPr>
        <p:sp>
          <p:nvSpPr>
            <p:cNvPr id="5" name="Google Shape;441;p35">
              <a:extLst>
                <a:ext uri="{FF2B5EF4-FFF2-40B4-BE49-F238E27FC236}">
                  <a16:creationId xmlns:a16="http://schemas.microsoft.com/office/drawing/2014/main" id="{5B576B53-A87C-F587-4963-348CE6ACF3E4}"/>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2;p35">
              <a:extLst>
                <a:ext uri="{FF2B5EF4-FFF2-40B4-BE49-F238E27FC236}">
                  <a16:creationId xmlns:a16="http://schemas.microsoft.com/office/drawing/2014/main" id="{F24FBE53-3B5E-7638-A778-EA3CBFEBA5DD}"/>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C561B797-E69D-4C8B-87B8-81A543AD88EE}"/>
              </a:ext>
            </a:extLst>
          </p:cNvPr>
          <p:cNvSpPr txBox="1"/>
          <p:nvPr/>
        </p:nvSpPr>
        <p:spPr>
          <a:xfrm>
            <a:off x="222200" y="3631107"/>
            <a:ext cx="2671325" cy="461665"/>
          </a:xfrm>
          <a:prstGeom prst="rect">
            <a:avLst/>
          </a:prstGeom>
          <a:noFill/>
        </p:spPr>
        <p:txBody>
          <a:bodyPr wrap="square">
            <a:spAutoFit/>
          </a:bodyPr>
          <a:lstStyle/>
          <a:p>
            <a:r>
              <a:rPr lang="en-MY" sz="2400" b="1">
                <a:solidFill>
                  <a:schemeClr val="tx1"/>
                </a:solidFill>
                <a:latin typeface="Montserrat" panose="00000500000000000000" pitchFamily="2" charset="0"/>
              </a:rPr>
              <a:t>Workout Quest</a:t>
            </a:r>
            <a:endParaRPr lang="en-MY" sz="2400"/>
          </a:p>
        </p:txBody>
      </p:sp>
      <p:pic>
        <p:nvPicPr>
          <p:cNvPr id="14" name="Picture 13" descr="A shield with a sword and barbells&#10;&#10;Description automatically generated">
            <a:extLst>
              <a:ext uri="{FF2B5EF4-FFF2-40B4-BE49-F238E27FC236}">
                <a16:creationId xmlns:a16="http://schemas.microsoft.com/office/drawing/2014/main" id="{B485C239-3B19-49B0-84A9-97961CBD0754}"/>
              </a:ext>
            </a:extLst>
          </p:cNvPr>
          <p:cNvPicPr>
            <a:picLocks noChangeAspect="1"/>
          </p:cNvPicPr>
          <p:nvPr/>
        </p:nvPicPr>
        <p:blipFill>
          <a:blip r:embed="rId3"/>
          <a:stretch>
            <a:fillRect/>
          </a:stretch>
        </p:blipFill>
        <p:spPr>
          <a:xfrm>
            <a:off x="397908" y="1311197"/>
            <a:ext cx="2319910" cy="2319910"/>
          </a:xfrm>
          <a:prstGeom prst="rect">
            <a:avLst/>
          </a:prstGeom>
        </p:spPr>
      </p:pic>
      <p:pic>
        <p:nvPicPr>
          <p:cNvPr id="9" name="Picture 8">
            <a:extLst>
              <a:ext uri="{FF2B5EF4-FFF2-40B4-BE49-F238E27FC236}">
                <a16:creationId xmlns:a16="http://schemas.microsoft.com/office/drawing/2014/main" id="{7D89A955-DAD1-48AC-88B5-45508FBF3C19}"/>
              </a:ext>
            </a:extLst>
          </p:cNvPr>
          <p:cNvPicPr>
            <a:picLocks noChangeAspect="1"/>
          </p:cNvPicPr>
          <p:nvPr/>
        </p:nvPicPr>
        <p:blipFill rotWithShape="1">
          <a:blip r:embed="rId4"/>
          <a:srcRect b="44475"/>
          <a:stretch/>
        </p:blipFill>
        <p:spPr>
          <a:xfrm>
            <a:off x="3256804" y="1311197"/>
            <a:ext cx="2850049" cy="3375984"/>
          </a:xfrm>
          <a:prstGeom prst="rect">
            <a:avLst/>
          </a:prstGeom>
        </p:spPr>
      </p:pic>
      <p:pic>
        <p:nvPicPr>
          <p:cNvPr id="7" name="Picture 6">
            <a:extLst>
              <a:ext uri="{FF2B5EF4-FFF2-40B4-BE49-F238E27FC236}">
                <a16:creationId xmlns:a16="http://schemas.microsoft.com/office/drawing/2014/main" id="{9953DF1F-F784-419B-AD7D-3378D255D111}"/>
              </a:ext>
            </a:extLst>
          </p:cNvPr>
          <p:cNvPicPr>
            <a:picLocks noChangeAspect="1"/>
          </p:cNvPicPr>
          <p:nvPr/>
        </p:nvPicPr>
        <p:blipFill rotWithShape="1">
          <a:blip r:embed="rId5"/>
          <a:srcRect t="8872" b="20428"/>
          <a:stretch/>
        </p:blipFill>
        <p:spPr>
          <a:xfrm>
            <a:off x="6488622" y="1311197"/>
            <a:ext cx="2451199" cy="3636454"/>
          </a:xfrm>
          <a:prstGeom prst="rect">
            <a:avLst/>
          </a:prstGeom>
        </p:spPr>
      </p:pic>
      <p:sp>
        <p:nvSpPr>
          <p:cNvPr id="3" name="Google Shape;424;p34">
            <a:extLst>
              <a:ext uri="{FF2B5EF4-FFF2-40B4-BE49-F238E27FC236}">
                <a16:creationId xmlns:a16="http://schemas.microsoft.com/office/drawing/2014/main" id="{0A6CF87C-FB57-B21B-C66C-2545B035A938}"/>
              </a:ext>
            </a:extLst>
          </p:cNvPr>
          <p:cNvSpPr/>
          <p:nvPr/>
        </p:nvSpPr>
        <p:spPr>
          <a:xfrm>
            <a:off x="541532" y="422655"/>
            <a:ext cx="7882468" cy="532800"/>
          </a:xfrm>
          <a:prstGeom prst="roundRect">
            <a:avLst>
              <a:gd name="adj" fmla="val 50000"/>
            </a:avLst>
          </a:prstGeom>
          <a:solidFill>
            <a:srgbClr val="2AA4C0"/>
          </a:solidFill>
          <a:ln>
            <a:noFill/>
          </a:ln>
        </p:spPr>
        <p:txBody>
          <a:bodyPr spcFirstLastPara="1" wrap="square" lIns="91425" tIns="91425" rIns="91425" bIns="91425" anchor="ctr" anchorCtr="0">
            <a:noAutofit/>
          </a:bodyPr>
          <a:lstStyle/>
          <a:p>
            <a:pPr algn="ctr"/>
            <a:r>
              <a:rPr lang="en-MY" sz="3000" b="1">
                <a:solidFill>
                  <a:schemeClr val="accent1"/>
                </a:solidFill>
                <a:latin typeface="Montserrat" panose="00000500000000000000" pitchFamily="2" charset="0"/>
              </a:rPr>
              <a:t>Similar applications</a:t>
            </a:r>
          </a:p>
        </p:txBody>
      </p:sp>
      <p:pic>
        <p:nvPicPr>
          <p:cNvPr id="10" name="Picture 9" descr="A cartoon duck lifting weights&#10;&#10;AI-generated content may be incorrect.">
            <a:extLst>
              <a:ext uri="{FF2B5EF4-FFF2-40B4-BE49-F238E27FC236}">
                <a16:creationId xmlns:a16="http://schemas.microsoft.com/office/drawing/2014/main" id="{09AC39D8-B9CF-52F9-EEC0-27EA98326092}"/>
              </a:ext>
            </a:extLst>
          </p:cNvPr>
          <p:cNvPicPr>
            <a:picLocks noChangeAspect="1"/>
          </p:cNvPicPr>
          <p:nvPr/>
        </p:nvPicPr>
        <p:blipFill>
          <a:blip r:embed="rId6">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217594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E617B1B1-EF1C-D3CE-901F-6E5C4202DD7C}"/>
            </a:ext>
          </a:extLst>
        </p:cNvPr>
        <p:cNvGrpSpPr/>
        <p:nvPr/>
      </p:nvGrpSpPr>
      <p:grpSpPr>
        <a:xfrm>
          <a:off x="0" y="0"/>
          <a:ext cx="0" cy="0"/>
          <a:chOff x="0" y="0"/>
          <a:chExt cx="0" cy="0"/>
        </a:xfrm>
      </p:grpSpPr>
      <p:sp>
        <p:nvSpPr>
          <p:cNvPr id="601" name="Google Shape;601;p44">
            <a:extLst>
              <a:ext uri="{FF2B5EF4-FFF2-40B4-BE49-F238E27FC236}">
                <a16:creationId xmlns:a16="http://schemas.microsoft.com/office/drawing/2014/main" id="{DC120BB3-5A0D-D02E-77A5-D4D4CE153401}"/>
              </a:ext>
            </a:extLst>
          </p:cNvPr>
          <p:cNvSpPr txBox="1">
            <a:spLocks noGrp="1"/>
          </p:cNvSpPr>
          <p:nvPr>
            <p:ph type="title"/>
          </p:nvPr>
        </p:nvSpPr>
        <p:spPr>
          <a:xfrm>
            <a:off x="1399258" y="1433700"/>
            <a:ext cx="5527200" cy="2276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6600"/>
              <a:t>Application</a:t>
            </a:r>
            <a:br>
              <a:rPr lang="en-US" sz="6600"/>
            </a:br>
            <a:r>
              <a:rPr lang="en-US" sz="6600"/>
              <a:t>Demo</a:t>
            </a:r>
          </a:p>
        </p:txBody>
      </p:sp>
      <p:grpSp>
        <p:nvGrpSpPr>
          <p:cNvPr id="602" name="Google Shape;602;p44">
            <a:extLst>
              <a:ext uri="{FF2B5EF4-FFF2-40B4-BE49-F238E27FC236}">
                <a16:creationId xmlns:a16="http://schemas.microsoft.com/office/drawing/2014/main" id="{162961A6-29CE-8BB3-E123-4E6A080AB34F}"/>
              </a:ext>
            </a:extLst>
          </p:cNvPr>
          <p:cNvGrpSpPr/>
          <p:nvPr/>
        </p:nvGrpSpPr>
        <p:grpSpPr>
          <a:xfrm>
            <a:off x="230983" y="145925"/>
            <a:ext cx="482458" cy="241200"/>
            <a:chOff x="719996" y="145925"/>
            <a:chExt cx="482458" cy="241200"/>
          </a:xfrm>
        </p:grpSpPr>
        <p:sp>
          <p:nvSpPr>
            <p:cNvPr id="603" name="Google Shape;603;p44">
              <a:extLst>
                <a:ext uri="{FF2B5EF4-FFF2-40B4-BE49-F238E27FC236}">
                  <a16:creationId xmlns:a16="http://schemas.microsoft.com/office/drawing/2014/main" id="{830A3392-C9D9-6F66-986F-6E103AB1F13A}"/>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a:extLst>
                <a:ext uri="{FF2B5EF4-FFF2-40B4-BE49-F238E27FC236}">
                  <a16:creationId xmlns:a16="http://schemas.microsoft.com/office/drawing/2014/main" id="{FC42F3DE-8343-C38C-A3C6-F7284656C370}"/>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4">
            <a:extLst>
              <a:ext uri="{FF2B5EF4-FFF2-40B4-BE49-F238E27FC236}">
                <a16:creationId xmlns:a16="http://schemas.microsoft.com/office/drawing/2014/main" id="{79211625-90BA-1D14-99D7-EDF752DD4B18}"/>
              </a:ext>
            </a:extLst>
          </p:cNvPr>
          <p:cNvGrpSpPr/>
          <p:nvPr/>
        </p:nvGrpSpPr>
        <p:grpSpPr>
          <a:xfrm rot="10800000">
            <a:off x="8430558" y="145925"/>
            <a:ext cx="482458" cy="241200"/>
            <a:chOff x="719996" y="145925"/>
            <a:chExt cx="482458" cy="241200"/>
          </a:xfrm>
        </p:grpSpPr>
        <p:sp>
          <p:nvSpPr>
            <p:cNvPr id="606" name="Google Shape;606;p44">
              <a:extLst>
                <a:ext uri="{FF2B5EF4-FFF2-40B4-BE49-F238E27FC236}">
                  <a16:creationId xmlns:a16="http://schemas.microsoft.com/office/drawing/2014/main" id="{9F303404-D3A5-2403-3F36-C74E5C424E59}"/>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a:extLst>
                <a:ext uri="{FF2B5EF4-FFF2-40B4-BE49-F238E27FC236}">
                  <a16:creationId xmlns:a16="http://schemas.microsoft.com/office/drawing/2014/main" id="{7458A4A0-2EFB-A5AD-C80A-14F3122E5523}"/>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44">
            <a:extLst>
              <a:ext uri="{FF2B5EF4-FFF2-40B4-BE49-F238E27FC236}">
                <a16:creationId xmlns:a16="http://schemas.microsoft.com/office/drawing/2014/main" id="{79FBA701-E550-8489-68B7-CE224949B247}"/>
              </a:ext>
            </a:extLst>
          </p:cNvPr>
          <p:cNvGrpSpPr/>
          <p:nvPr/>
        </p:nvGrpSpPr>
        <p:grpSpPr>
          <a:xfrm rot="10800000">
            <a:off x="7438658" y="1127250"/>
            <a:ext cx="482458" cy="241200"/>
            <a:chOff x="719996" y="145925"/>
            <a:chExt cx="482458" cy="241200"/>
          </a:xfrm>
        </p:grpSpPr>
        <p:sp>
          <p:nvSpPr>
            <p:cNvPr id="609" name="Google Shape;609;p44">
              <a:extLst>
                <a:ext uri="{FF2B5EF4-FFF2-40B4-BE49-F238E27FC236}">
                  <a16:creationId xmlns:a16="http://schemas.microsoft.com/office/drawing/2014/main" id="{25A0C723-FAA3-B739-6A6A-258A0D453620}"/>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a:extLst>
                <a:ext uri="{FF2B5EF4-FFF2-40B4-BE49-F238E27FC236}">
                  <a16:creationId xmlns:a16="http://schemas.microsoft.com/office/drawing/2014/main" id="{743D4101-C8EE-8BAA-B76D-37CD460234E3}"/>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4">
            <a:extLst>
              <a:ext uri="{FF2B5EF4-FFF2-40B4-BE49-F238E27FC236}">
                <a16:creationId xmlns:a16="http://schemas.microsoft.com/office/drawing/2014/main" id="{8689AE21-D74D-D152-E2AB-0850716DCCA3}"/>
              </a:ext>
            </a:extLst>
          </p:cNvPr>
          <p:cNvGrpSpPr/>
          <p:nvPr/>
        </p:nvGrpSpPr>
        <p:grpSpPr>
          <a:xfrm>
            <a:off x="1158058" y="3552350"/>
            <a:ext cx="482458" cy="241200"/>
            <a:chOff x="719996" y="145925"/>
            <a:chExt cx="482458" cy="241200"/>
          </a:xfrm>
        </p:grpSpPr>
        <p:sp>
          <p:nvSpPr>
            <p:cNvPr id="612" name="Google Shape;612;p44">
              <a:extLst>
                <a:ext uri="{FF2B5EF4-FFF2-40B4-BE49-F238E27FC236}">
                  <a16:creationId xmlns:a16="http://schemas.microsoft.com/office/drawing/2014/main" id="{A5A3A706-E132-5D54-8311-6630D1D2226F}"/>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a:extLst>
                <a:ext uri="{FF2B5EF4-FFF2-40B4-BE49-F238E27FC236}">
                  <a16:creationId xmlns:a16="http://schemas.microsoft.com/office/drawing/2014/main" id="{0C985D53-9D8A-D5FF-BE25-5E6AD69BB6B2}"/>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2">
            <a:extLst>
              <a:ext uri="{FF2B5EF4-FFF2-40B4-BE49-F238E27FC236}">
                <a16:creationId xmlns:a16="http://schemas.microsoft.com/office/drawing/2014/main" id="{FDA24AB0-9925-EABE-DDF3-435587F58E83}"/>
              </a:ext>
            </a:extLst>
          </p:cNvPr>
          <p:cNvGrpSpPr/>
          <p:nvPr/>
        </p:nvGrpSpPr>
        <p:grpSpPr>
          <a:xfrm rot="1798048">
            <a:off x="6232866" y="1758667"/>
            <a:ext cx="2893982" cy="4975160"/>
            <a:chOff x="4951005" y="-145816"/>
            <a:chExt cx="2628940" cy="4756250"/>
          </a:xfrm>
        </p:grpSpPr>
        <p:pic>
          <p:nvPicPr>
            <p:cNvPr id="4" name="Google Shape;328;p28">
              <a:extLst>
                <a:ext uri="{FF2B5EF4-FFF2-40B4-BE49-F238E27FC236}">
                  <a16:creationId xmlns:a16="http://schemas.microsoft.com/office/drawing/2014/main" id="{7B6E1DEB-BCD4-9182-BEAD-447056C8FCAE}"/>
                </a:ext>
              </a:extLst>
            </p:cNvPr>
            <p:cNvPicPr preferRelativeResize="0"/>
            <p:nvPr/>
          </p:nvPicPr>
          <p:blipFill>
            <a:blip r:embed="rId3">
              <a:alphaModFix/>
            </a:blip>
            <a:stretch>
              <a:fillRect/>
            </a:stretch>
          </p:blipFill>
          <p:spPr>
            <a:xfrm rot="-1239607">
              <a:off x="4951005" y="-145816"/>
              <a:ext cx="2628940" cy="4756250"/>
            </a:xfrm>
            <a:prstGeom prst="rect">
              <a:avLst/>
            </a:prstGeom>
            <a:noFill/>
            <a:ln>
              <a:noFill/>
            </a:ln>
          </p:spPr>
        </p:pic>
        <p:pic>
          <p:nvPicPr>
            <p:cNvPr id="5" name="Picture 4">
              <a:extLst>
                <a:ext uri="{FF2B5EF4-FFF2-40B4-BE49-F238E27FC236}">
                  <a16:creationId xmlns:a16="http://schemas.microsoft.com/office/drawing/2014/main" id="{29EE6B3B-5E99-4351-2800-D59A95EDB665}"/>
                </a:ext>
              </a:extLst>
            </p:cNvPr>
            <p:cNvPicPr>
              <a:picLocks noChangeAspect="1"/>
            </p:cNvPicPr>
            <p:nvPr/>
          </p:nvPicPr>
          <p:blipFill>
            <a:blip r:embed="rId4"/>
            <a:srcRect l="18" r="18"/>
            <a:stretch/>
          </p:blipFill>
          <p:spPr>
            <a:xfrm rot="20362455">
              <a:off x="5605016" y="738298"/>
              <a:ext cx="1452648" cy="3249256"/>
            </a:xfrm>
            <a:prstGeom prst="rect">
              <a:avLst/>
            </a:prstGeom>
          </p:spPr>
        </p:pic>
      </p:grpSp>
      <p:pic>
        <p:nvPicPr>
          <p:cNvPr id="7" name="Picture 6" descr="A cartoon duck lifting weights&#10;&#10;AI-generated content may be incorrect.">
            <a:extLst>
              <a:ext uri="{FF2B5EF4-FFF2-40B4-BE49-F238E27FC236}">
                <a16:creationId xmlns:a16="http://schemas.microsoft.com/office/drawing/2014/main" id="{21ECCC48-102F-747D-1715-2C34DF0FFF20}"/>
              </a:ext>
            </a:extLst>
          </p:cNvPr>
          <p:cNvPicPr>
            <a:picLocks noChangeAspect="1"/>
          </p:cNvPicPr>
          <p:nvPr/>
        </p:nvPicPr>
        <p:blipFill>
          <a:blip r:embed="rId5">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56865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1+#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83231D5E-F44F-FFB0-D81D-E77C4B0F7870}"/>
            </a:ext>
          </a:extLst>
        </p:cNvPr>
        <p:cNvGrpSpPr/>
        <p:nvPr/>
      </p:nvGrpSpPr>
      <p:grpSpPr>
        <a:xfrm>
          <a:off x="0" y="0"/>
          <a:ext cx="0" cy="0"/>
          <a:chOff x="0" y="0"/>
          <a:chExt cx="0" cy="0"/>
        </a:xfrm>
      </p:grpSpPr>
      <p:grpSp>
        <p:nvGrpSpPr>
          <p:cNvPr id="602" name="Google Shape;602;p44">
            <a:extLst>
              <a:ext uri="{FF2B5EF4-FFF2-40B4-BE49-F238E27FC236}">
                <a16:creationId xmlns:a16="http://schemas.microsoft.com/office/drawing/2014/main" id="{807BEDF8-B2B6-770B-7954-18E2154C951F}"/>
              </a:ext>
            </a:extLst>
          </p:cNvPr>
          <p:cNvGrpSpPr/>
          <p:nvPr/>
        </p:nvGrpSpPr>
        <p:grpSpPr>
          <a:xfrm>
            <a:off x="230983" y="145925"/>
            <a:ext cx="482458" cy="241200"/>
            <a:chOff x="719996" y="145925"/>
            <a:chExt cx="482458" cy="241200"/>
          </a:xfrm>
        </p:grpSpPr>
        <p:sp>
          <p:nvSpPr>
            <p:cNvPr id="603" name="Google Shape;603;p44">
              <a:extLst>
                <a:ext uri="{FF2B5EF4-FFF2-40B4-BE49-F238E27FC236}">
                  <a16:creationId xmlns:a16="http://schemas.microsoft.com/office/drawing/2014/main" id="{915D8419-AA1D-B1C2-A78C-92E020E9EAD0}"/>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a:extLst>
                <a:ext uri="{FF2B5EF4-FFF2-40B4-BE49-F238E27FC236}">
                  <a16:creationId xmlns:a16="http://schemas.microsoft.com/office/drawing/2014/main" id="{41C35A65-7DB6-3AF5-C569-93327094D242}"/>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4">
            <a:extLst>
              <a:ext uri="{FF2B5EF4-FFF2-40B4-BE49-F238E27FC236}">
                <a16:creationId xmlns:a16="http://schemas.microsoft.com/office/drawing/2014/main" id="{84206947-99D6-C08C-99BF-4B726E1C071B}"/>
              </a:ext>
            </a:extLst>
          </p:cNvPr>
          <p:cNvGrpSpPr/>
          <p:nvPr/>
        </p:nvGrpSpPr>
        <p:grpSpPr>
          <a:xfrm rot="10800000">
            <a:off x="8430558" y="145925"/>
            <a:ext cx="482458" cy="241200"/>
            <a:chOff x="719996" y="145925"/>
            <a:chExt cx="482458" cy="241200"/>
          </a:xfrm>
        </p:grpSpPr>
        <p:sp>
          <p:nvSpPr>
            <p:cNvPr id="606" name="Google Shape;606;p44">
              <a:extLst>
                <a:ext uri="{FF2B5EF4-FFF2-40B4-BE49-F238E27FC236}">
                  <a16:creationId xmlns:a16="http://schemas.microsoft.com/office/drawing/2014/main" id="{87DD5A46-C911-2EB1-5BD4-8C3C25426530}"/>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a:extLst>
                <a:ext uri="{FF2B5EF4-FFF2-40B4-BE49-F238E27FC236}">
                  <a16:creationId xmlns:a16="http://schemas.microsoft.com/office/drawing/2014/main" id="{E294A8F2-07A1-9885-9B54-C5561C9FDB58}"/>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44">
            <a:extLst>
              <a:ext uri="{FF2B5EF4-FFF2-40B4-BE49-F238E27FC236}">
                <a16:creationId xmlns:a16="http://schemas.microsoft.com/office/drawing/2014/main" id="{E780D797-96A3-3860-D00B-CD622B6C630C}"/>
              </a:ext>
            </a:extLst>
          </p:cNvPr>
          <p:cNvGrpSpPr/>
          <p:nvPr/>
        </p:nvGrpSpPr>
        <p:grpSpPr>
          <a:xfrm rot="10800000">
            <a:off x="7438658" y="1127250"/>
            <a:ext cx="482458" cy="241200"/>
            <a:chOff x="719996" y="145925"/>
            <a:chExt cx="482458" cy="241200"/>
          </a:xfrm>
        </p:grpSpPr>
        <p:sp>
          <p:nvSpPr>
            <p:cNvPr id="609" name="Google Shape;609;p44">
              <a:extLst>
                <a:ext uri="{FF2B5EF4-FFF2-40B4-BE49-F238E27FC236}">
                  <a16:creationId xmlns:a16="http://schemas.microsoft.com/office/drawing/2014/main" id="{E53E2F13-1209-D6CE-BB7D-1894713410F6}"/>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a:extLst>
                <a:ext uri="{FF2B5EF4-FFF2-40B4-BE49-F238E27FC236}">
                  <a16:creationId xmlns:a16="http://schemas.microsoft.com/office/drawing/2014/main" id="{F9393789-7EA8-F2B8-CDE9-21BB3D2BB834}"/>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4">
            <a:extLst>
              <a:ext uri="{FF2B5EF4-FFF2-40B4-BE49-F238E27FC236}">
                <a16:creationId xmlns:a16="http://schemas.microsoft.com/office/drawing/2014/main" id="{CF52318E-4F5D-4F46-2C87-63E1EA2A45D8}"/>
              </a:ext>
            </a:extLst>
          </p:cNvPr>
          <p:cNvGrpSpPr/>
          <p:nvPr/>
        </p:nvGrpSpPr>
        <p:grpSpPr>
          <a:xfrm>
            <a:off x="1158058" y="3552350"/>
            <a:ext cx="482458" cy="241200"/>
            <a:chOff x="719996" y="145925"/>
            <a:chExt cx="482458" cy="241200"/>
          </a:xfrm>
        </p:grpSpPr>
        <p:sp>
          <p:nvSpPr>
            <p:cNvPr id="612" name="Google Shape;612;p44">
              <a:extLst>
                <a:ext uri="{FF2B5EF4-FFF2-40B4-BE49-F238E27FC236}">
                  <a16:creationId xmlns:a16="http://schemas.microsoft.com/office/drawing/2014/main" id="{3CE688A1-B287-D3BC-9BA3-152AA6157E78}"/>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a:extLst>
                <a:ext uri="{FF2B5EF4-FFF2-40B4-BE49-F238E27FC236}">
                  <a16:creationId xmlns:a16="http://schemas.microsoft.com/office/drawing/2014/main" id="{24458ABE-B18F-5748-7A55-DCAB3C74E49F}"/>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workout verification demo">
            <a:hlinkClick r:id="" action="ppaction://media"/>
            <a:extLst>
              <a:ext uri="{FF2B5EF4-FFF2-40B4-BE49-F238E27FC236}">
                <a16:creationId xmlns:a16="http://schemas.microsoft.com/office/drawing/2014/main" id="{9F3C712C-09D2-E644-2149-38649C764E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Google Shape;424;p34">
            <a:extLst>
              <a:ext uri="{FF2B5EF4-FFF2-40B4-BE49-F238E27FC236}">
                <a16:creationId xmlns:a16="http://schemas.microsoft.com/office/drawing/2014/main" id="{D0FFA067-099C-301D-3AE0-2EA53D9A083B}"/>
              </a:ext>
            </a:extLst>
          </p:cNvPr>
          <p:cNvSpPr/>
          <p:nvPr/>
        </p:nvSpPr>
        <p:spPr>
          <a:xfrm flipH="1">
            <a:off x="5656138" y="2149781"/>
            <a:ext cx="3256878" cy="1643769"/>
          </a:xfrm>
          <a:custGeom>
            <a:avLst/>
            <a:gdLst>
              <a:gd name="connsiteX0" fmla="*/ 0 w 4338918"/>
              <a:gd name="connsiteY0" fmla="*/ 819345 h 1638689"/>
              <a:gd name="connsiteX1" fmla="*/ 819345 w 4338918"/>
              <a:gd name="connsiteY1" fmla="*/ 0 h 1638689"/>
              <a:gd name="connsiteX2" fmla="*/ 3519574 w 4338918"/>
              <a:gd name="connsiteY2" fmla="*/ 0 h 1638689"/>
              <a:gd name="connsiteX3" fmla="*/ 4338919 w 4338918"/>
              <a:gd name="connsiteY3" fmla="*/ 819345 h 1638689"/>
              <a:gd name="connsiteX4" fmla="*/ 4338918 w 4338918"/>
              <a:gd name="connsiteY4" fmla="*/ 819345 h 1638689"/>
              <a:gd name="connsiteX5" fmla="*/ 3519573 w 4338918"/>
              <a:gd name="connsiteY5" fmla="*/ 1638690 h 1638689"/>
              <a:gd name="connsiteX6" fmla="*/ 819345 w 4338918"/>
              <a:gd name="connsiteY6" fmla="*/ 1638689 h 1638689"/>
              <a:gd name="connsiteX7" fmla="*/ 0 w 4338918"/>
              <a:gd name="connsiteY7" fmla="*/ 819344 h 1638689"/>
              <a:gd name="connsiteX8" fmla="*/ 0 w 4338918"/>
              <a:gd name="connsiteY8" fmla="*/ 819345 h 1638689"/>
              <a:gd name="connsiteX0" fmla="*/ 0 w 4338919"/>
              <a:gd name="connsiteY0" fmla="*/ 819345 h 1638690"/>
              <a:gd name="connsiteX1" fmla="*/ 819345 w 4338919"/>
              <a:gd name="connsiteY1" fmla="*/ 0 h 1638690"/>
              <a:gd name="connsiteX2" fmla="*/ 3519574 w 4338919"/>
              <a:gd name="connsiteY2" fmla="*/ 0 h 1638690"/>
              <a:gd name="connsiteX3" fmla="*/ 4338919 w 4338919"/>
              <a:gd name="connsiteY3" fmla="*/ 819345 h 1638690"/>
              <a:gd name="connsiteX4" fmla="*/ 3256878 w 4338919"/>
              <a:gd name="connsiteY4" fmla="*/ 834585 h 1638690"/>
              <a:gd name="connsiteX5" fmla="*/ 3519573 w 4338919"/>
              <a:gd name="connsiteY5" fmla="*/ 1638690 h 1638690"/>
              <a:gd name="connsiteX6" fmla="*/ 819345 w 4338919"/>
              <a:gd name="connsiteY6" fmla="*/ 1638689 h 1638690"/>
              <a:gd name="connsiteX7" fmla="*/ 0 w 4338919"/>
              <a:gd name="connsiteY7" fmla="*/ 819344 h 1638690"/>
              <a:gd name="connsiteX8" fmla="*/ 0 w 4338919"/>
              <a:gd name="connsiteY8" fmla="*/ 819345 h 1638690"/>
              <a:gd name="connsiteX0" fmla="*/ 0 w 4338919"/>
              <a:gd name="connsiteY0" fmla="*/ 819345 h 1638689"/>
              <a:gd name="connsiteX1" fmla="*/ 819345 w 4338919"/>
              <a:gd name="connsiteY1" fmla="*/ 0 h 1638689"/>
              <a:gd name="connsiteX2" fmla="*/ 3519574 w 4338919"/>
              <a:gd name="connsiteY2" fmla="*/ 0 h 1638689"/>
              <a:gd name="connsiteX3" fmla="*/ 4338919 w 4338919"/>
              <a:gd name="connsiteY3" fmla="*/ 819345 h 1638689"/>
              <a:gd name="connsiteX4" fmla="*/ 3256878 w 4338919"/>
              <a:gd name="connsiteY4" fmla="*/ 834585 h 1638689"/>
              <a:gd name="connsiteX5" fmla="*/ 2864253 w 4338919"/>
              <a:gd name="connsiteY5" fmla="*/ 1623450 h 1638689"/>
              <a:gd name="connsiteX6" fmla="*/ 819345 w 4338919"/>
              <a:gd name="connsiteY6" fmla="*/ 1638689 h 1638689"/>
              <a:gd name="connsiteX7" fmla="*/ 0 w 4338919"/>
              <a:gd name="connsiteY7" fmla="*/ 819344 h 1638689"/>
              <a:gd name="connsiteX8" fmla="*/ 0 w 4338919"/>
              <a:gd name="connsiteY8" fmla="*/ 819345 h 1638689"/>
              <a:gd name="connsiteX0" fmla="*/ 0 w 3671881"/>
              <a:gd name="connsiteY0" fmla="*/ 876545 h 1695889"/>
              <a:gd name="connsiteX1" fmla="*/ 819345 w 3671881"/>
              <a:gd name="connsiteY1" fmla="*/ 57200 h 1695889"/>
              <a:gd name="connsiteX2" fmla="*/ 3519574 w 3671881"/>
              <a:gd name="connsiteY2" fmla="*/ 57200 h 1695889"/>
              <a:gd name="connsiteX3" fmla="*/ 3272119 w 3671881"/>
              <a:gd name="connsiteY3" fmla="*/ 282185 h 1695889"/>
              <a:gd name="connsiteX4" fmla="*/ 3256878 w 3671881"/>
              <a:gd name="connsiteY4" fmla="*/ 891785 h 1695889"/>
              <a:gd name="connsiteX5" fmla="*/ 2864253 w 3671881"/>
              <a:gd name="connsiteY5" fmla="*/ 1680650 h 1695889"/>
              <a:gd name="connsiteX6" fmla="*/ 819345 w 3671881"/>
              <a:gd name="connsiteY6" fmla="*/ 1695889 h 1695889"/>
              <a:gd name="connsiteX7" fmla="*/ 0 w 3671881"/>
              <a:gd name="connsiteY7" fmla="*/ 876544 h 1695889"/>
              <a:gd name="connsiteX8" fmla="*/ 0 w 3671881"/>
              <a:gd name="connsiteY8" fmla="*/ 876545 h 1695889"/>
              <a:gd name="connsiteX0" fmla="*/ 0 w 3272119"/>
              <a:gd name="connsiteY0" fmla="*/ 862103 h 1681447"/>
              <a:gd name="connsiteX1" fmla="*/ 819345 w 3272119"/>
              <a:gd name="connsiteY1" fmla="*/ 42758 h 1681447"/>
              <a:gd name="connsiteX2" fmla="*/ 2711854 w 3272119"/>
              <a:gd name="connsiteY2" fmla="*/ 73238 h 1681447"/>
              <a:gd name="connsiteX3" fmla="*/ 3272119 w 3272119"/>
              <a:gd name="connsiteY3" fmla="*/ 267743 h 1681447"/>
              <a:gd name="connsiteX4" fmla="*/ 3256878 w 3272119"/>
              <a:gd name="connsiteY4" fmla="*/ 877343 h 1681447"/>
              <a:gd name="connsiteX5" fmla="*/ 2864253 w 3272119"/>
              <a:gd name="connsiteY5" fmla="*/ 1666208 h 1681447"/>
              <a:gd name="connsiteX6" fmla="*/ 819345 w 3272119"/>
              <a:gd name="connsiteY6" fmla="*/ 1681447 h 1681447"/>
              <a:gd name="connsiteX7" fmla="*/ 0 w 3272119"/>
              <a:gd name="connsiteY7" fmla="*/ 862102 h 1681447"/>
              <a:gd name="connsiteX8" fmla="*/ 0 w 3272119"/>
              <a:gd name="connsiteY8" fmla="*/ 862103 h 1681447"/>
              <a:gd name="connsiteX0" fmla="*/ 0 w 3272569"/>
              <a:gd name="connsiteY0" fmla="*/ 831065 h 1650409"/>
              <a:gd name="connsiteX1" fmla="*/ 819345 w 3272569"/>
              <a:gd name="connsiteY1" fmla="*/ 11720 h 1650409"/>
              <a:gd name="connsiteX2" fmla="*/ 2711854 w 3272569"/>
              <a:gd name="connsiteY2" fmla="*/ 42200 h 1650409"/>
              <a:gd name="connsiteX3" fmla="*/ 3272119 w 3272569"/>
              <a:gd name="connsiteY3" fmla="*/ 236705 h 1650409"/>
              <a:gd name="connsiteX4" fmla="*/ 3256878 w 3272569"/>
              <a:gd name="connsiteY4" fmla="*/ 846305 h 1650409"/>
              <a:gd name="connsiteX5" fmla="*/ 2864253 w 3272569"/>
              <a:gd name="connsiteY5" fmla="*/ 1635170 h 1650409"/>
              <a:gd name="connsiteX6" fmla="*/ 819345 w 3272569"/>
              <a:gd name="connsiteY6" fmla="*/ 1650409 h 1650409"/>
              <a:gd name="connsiteX7" fmla="*/ 0 w 3272569"/>
              <a:gd name="connsiteY7" fmla="*/ 831064 h 1650409"/>
              <a:gd name="connsiteX8" fmla="*/ 0 w 3272569"/>
              <a:gd name="connsiteY8" fmla="*/ 831065 h 1650409"/>
              <a:gd name="connsiteX0" fmla="*/ 0 w 3272119"/>
              <a:gd name="connsiteY0" fmla="*/ 819345 h 1638689"/>
              <a:gd name="connsiteX1" fmla="*/ 819345 w 3272119"/>
              <a:gd name="connsiteY1" fmla="*/ 0 h 1638689"/>
              <a:gd name="connsiteX2" fmla="*/ 2711854 w 3272119"/>
              <a:gd name="connsiteY2" fmla="*/ 30480 h 1638689"/>
              <a:gd name="connsiteX3" fmla="*/ 3272119 w 3272119"/>
              <a:gd name="connsiteY3" fmla="*/ 224985 h 1638689"/>
              <a:gd name="connsiteX4" fmla="*/ 3256878 w 3272119"/>
              <a:gd name="connsiteY4" fmla="*/ 834585 h 1638689"/>
              <a:gd name="connsiteX5" fmla="*/ 2864253 w 3272119"/>
              <a:gd name="connsiteY5" fmla="*/ 1623450 h 1638689"/>
              <a:gd name="connsiteX6" fmla="*/ 819345 w 3272119"/>
              <a:gd name="connsiteY6" fmla="*/ 1638689 h 1638689"/>
              <a:gd name="connsiteX7" fmla="*/ 0 w 3272119"/>
              <a:gd name="connsiteY7" fmla="*/ 819344 h 1638689"/>
              <a:gd name="connsiteX8" fmla="*/ 0 w 3272119"/>
              <a:gd name="connsiteY8" fmla="*/ 819345 h 1638689"/>
              <a:gd name="connsiteX0" fmla="*/ 3256878 w 3363559"/>
              <a:gd name="connsiteY0" fmla="*/ 834585 h 1638689"/>
              <a:gd name="connsiteX1" fmla="*/ 2864253 w 3363559"/>
              <a:gd name="connsiteY1" fmla="*/ 1623450 h 1638689"/>
              <a:gd name="connsiteX2" fmla="*/ 819345 w 3363559"/>
              <a:gd name="connsiteY2" fmla="*/ 1638689 h 1638689"/>
              <a:gd name="connsiteX3" fmla="*/ 0 w 3363559"/>
              <a:gd name="connsiteY3" fmla="*/ 819344 h 1638689"/>
              <a:gd name="connsiteX4" fmla="*/ 0 w 3363559"/>
              <a:gd name="connsiteY4" fmla="*/ 819345 h 1638689"/>
              <a:gd name="connsiteX5" fmla="*/ 819345 w 3363559"/>
              <a:gd name="connsiteY5" fmla="*/ 0 h 1638689"/>
              <a:gd name="connsiteX6" fmla="*/ 2711854 w 3363559"/>
              <a:gd name="connsiteY6" fmla="*/ 30480 h 1638689"/>
              <a:gd name="connsiteX7" fmla="*/ 3363559 w 3363559"/>
              <a:gd name="connsiteY7" fmla="*/ 31642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6878"/>
              <a:gd name="connsiteY0" fmla="*/ 834585 h 1638689"/>
              <a:gd name="connsiteX1" fmla="*/ 2864253 w 3256878"/>
              <a:gd name="connsiteY1" fmla="*/ 162345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33823 w 3256878"/>
              <a:gd name="connsiteY1" fmla="*/ 161964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41443 w 3256878"/>
              <a:gd name="connsiteY1" fmla="*/ 163488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31945 h 164376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1465 h 164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878" h="1643769">
                <a:moveTo>
                  <a:pt x="3256878" y="839665"/>
                </a:moveTo>
                <a:lnTo>
                  <a:pt x="3241443" y="1639960"/>
                </a:lnTo>
                <a:lnTo>
                  <a:pt x="819345" y="1643769"/>
                </a:lnTo>
                <a:cubicBezTo>
                  <a:pt x="366833" y="1643769"/>
                  <a:pt x="0" y="1276936"/>
                  <a:pt x="0" y="824424"/>
                </a:cubicBezTo>
                <a:lnTo>
                  <a:pt x="0" y="824425"/>
                </a:lnTo>
                <a:cubicBezTo>
                  <a:pt x="0" y="371913"/>
                  <a:pt x="366833" y="5080"/>
                  <a:pt x="819345" y="5080"/>
                </a:cubicBezTo>
                <a:lnTo>
                  <a:pt x="2711854" y="0"/>
                </a:lnTo>
                <a:lnTo>
                  <a:pt x="3245449" y="1465"/>
                </a:lnTo>
              </a:path>
            </a:pathLst>
          </a:custGeom>
          <a:solidFill>
            <a:schemeClr val="tx1"/>
          </a:solidFill>
          <a:ln>
            <a:noFill/>
          </a:ln>
        </p:spPr>
        <p:txBody>
          <a:bodyPr spcFirstLastPara="1" wrap="square" lIns="91425" tIns="91425" rIns="91425" bIns="91425" anchor="ctr" anchorCtr="0">
            <a:noAutofit/>
          </a:bodyPr>
          <a:lstStyle/>
          <a:p>
            <a:pPr algn="ctr"/>
            <a:r>
              <a:rPr lang="en-US" sz="2800" b="1" dirty="0">
                <a:solidFill>
                  <a:schemeClr val="accent6"/>
                </a:solidFill>
                <a:latin typeface="Montserrat"/>
              </a:rPr>
              <a:t>Workout Verification Demo</a:t>
            </a:r>
            <a:endParaRPr lang="en-US" sz="1200" dirty="0">
              <a:solidFill>
                <a:schemeClr val="accent6"/>
              </a:solidFill>
            </a:endParaRPr>
          </a:p>
        </p:txBody>
      </p:sp>
      <p:pic>
        <p:nvPicPr>
          <p:cNvPr id="5" name="Picture 4" descr="A cartoon duck lifting weights&#10;&#10;AI-generated content may be incorrect.">
            <a:extLst>
              <a:ext uri="{FF2B5EF4-FFF2-40B4-BE49-F238E27FC236}">
                <a16:creationId xmlns:a16="http://schemas.microsoft.com/office/drawing/2014/main" id="{C4B128C2-4AB8-BF0C-E1FE-F691907C6548}"/>
              </a:ext>
            </a:extLst>
          </p:cNvPr>
          <p:cNvPicPr>
            <a:picLocks noChangeAspect="1"/>
          </p:cNvPicPr>
          <p:nvPr/>
        </p:nvPicPr>
        <p:blipFill>
          <a:blip r:embed="rId6">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69648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24;p34">
            <a:extLst>
              <a:ext uri="{FF2B5EF4-FFF2-40B4-BE49-F238E27FC236}">
                <a16:creationId xmlns:a16="http://schemas.microsoft.com/office/drawing/2014/main" id="{C3D0C587-B200-DBC1-10DF-9150EA0F2659}"/>
              </a:ext>
            </a:extLst>
          </p:cNvPr>
          <p:cNvSpPr/>
          <p:nvPr/>
        </p:nvSpPr>
        <p:spPr>
          <a:xfrm>
            <a:off x="243840" y="1749865"/>
            <a:ext cx="3256878" cy="1643769"/>
          </a:xfrm>
          <a:custGeom>
            <a:avLst/>
            <a:gdLst>
              <a:gd name="connsiteX0" fmla="*/ 0 w 4338918"/>
              <a:gd name="connsiteY0" fmla="*/ 819345 h 1638689"/>
              <a:gd name="connsiteX1" fmla="*/ 819345 w 4338918"/>
              <a:gd name="connsiteY1" fmla="*/ 0 h 1638689"/>
              <a:gd name="connsiteX2" fmla="*/ 3519574 w 4338918"/>
              <a:gd name="connsiteY2" fmla="*/ 0 h 1638689"/>
              <a:gd name="connsiteX3" fmla="*/ 4338919 w 4338918"/>
              <a:gd name="connsiteY3" fmla="*/ 819345 h 1638689"/>
              <a:gd name="connsiteX4" fmla="*/ 4338918 w 4338918"/>
              <a:gd name="connsiteY4" fmla="*/ 819345 h 1638689"/>
              <a:gd name="connsiteX5" fmla="*/ 3519573 w 4338918"/>
              <a:gd name="connsiteY5" fmla="*/ 1638690 h 1638689"/>
              <a:gd name="connsiteX6" fmla="*/ 819345 w 4338918"/>
              <a:gd name="connsiteY6" fmla="*/ 1638689 h 1638689"/>
              <a:gd name="connsiteX7" fmla="*/ 0 w 4338918"/>
              <a:gd name="connsiteY7" fmla="*/ 819344 h 1638689"/>
              <a:gd name="connsiteX8" fmla="*/ 0 w 4338918"/>
              <a:gd name="connsiteY8" fmla="*/ 819345 h 1638689"/>
              <a:gd name="connsiteX0" fmla="*/ 0 w 4338919"/>
              <a:gd name="connsiteY0" fmla="*/ 819345 h 1638690"/>
              <a:gd name="connsiteX1" fmla="*/ 819345 w 4338919"/>
              <a:gd name="connsiteY1" fmla="*/ 0 h 1638690"/>
              <a:gd name="connsiteX2" fmla="*/ 3519574 w 4338919"/>
              <a:gd name="connsiteY2" fmla="*/ 0 h 1638690"/>
              <a:gd name="connsiteX3" fmla="*/ 4338919 w 4338919"/>
              <a:gd name="connsiteY3" fmla="*/ 819345 h 1638690"/>
              <a:gd name="connsiteX4" fmla="*/ 3256878 w 4338919"/>
              <a:gd name="connsiteY4" fmla="*/ 834585 h 1638690"/>
              <a:gd name="connsiteX5" fmla="*/ 3519573 w 4338919"/>
              <a:gd name="connsiteY5" fmla="*/ 1638690 h 1638690"/>
              <a:gd name="connsiteX6" fmla="*/ 819345 w 4338919"/>
              <a:gd name="connsiteY6" fmla="*/ 1638689 h 1638690"/>
              <a:gd name="connsiteX7" fmla="*/ 0 w 4338919"/>
              <a:gd name="connsiteY7" fmla="*/ 819344 h 1638690"/>
              <a:gd name="connsiteX8" fmla="*/ 0 w 4338919"/>
              <a:gd name="connsiteY8" fmla="*/ 819345 h 1638690"/>
              <a:gd name="connsiteX0" fmla="*/ 0 w 4338919"/>
              <a:gd name="connsiteY0" fmla="*/ 819345 h 1638689"/>
              <a:gd name="connsiteX1" fmla="*/ 819345 w 4338919"/>
              <a:gd name="connsiteY1" fmla="*/ 0 h 1638689"/>
              <a:gd name="connsiteX2" fmla="*/ 3519574 w 4338919"/>
              <a:gd name="connsiteY2" fmla="*/ 0 h 1638689"/>
              <a:gd name="connsiteX3" fmla="*/ 4338919 w 4338919"/>
              <a:gd name="connsiteY3" fmla="*/ 819345 h 1638689"/>
              <a:gd name="connsiteX4" fmla="*/ 3256878 w 4338919"/>
              <a:gd name="connsiteY4" fmla="*/ 834585 h 1638689"/>
              <a:gd name="connsiteX5" fmla="*/ 2864253 w 4338919"/>
              <a:gd name="connsiteY5" fmla="*/ 1623450 h 1638689"/>
              <a:gd name="connsiteX6" fmla="*/ 819345 w 4338919"/>
              <a:gd name="connsiteY6" fmla="*/ 1638689 h 1638689"/>
              <a:gd name="connsiteX7" fmla="*/ 0 w 4338919"/>
              <a:gd name="connsiteY7" fmla="*/ 819344 h 1638689"/>
              <a:gd name="connsiteX8" fmla="*/ 0 w 4338919"/>
              <a:gd name="connsiteY8" fmla="*/ 819345 h 1638689"/>
              <a:gd name="connsiteX0" fmla="*/ 0 w 3671881"/>
              <a:gd name="connsiteY0" fmla="*/ 876545 h 1695889"/>
              <a:gd name="connsiteX1" fmla="*/ 819345 w 3671881"/>
              <a:gd name="connsiteY1" fmla="*/ 57200 h 1695889"/>
              <a:gd name="connsiteX2" fmla="*/ 3519574 w 3671881"/>
              <a:gd name="connsiteY2" fmla="*/ 57200 h 1695889"/>
              <a:gd name="connsiteX3" fmla="*/ 3272119 w 3671881"/>
              <a:gd name="connsiteY3" fmla="*/ 282185 h 1695889"/>
              <a:gd name="connsiteX4" fmla="*/ 3256878 w 3671881"/>
              <a:gd name="connsiteY4" fmla="*/ 891785 h 1695889"/>
              <a:gd name="connsiteX5" fmla="*/ 2864253 w 3671881"/>
              <a:gd name="connsiteY5" fmla="*/ 1680650 h 1695889"/>
              <a:gd name="connsiteX6" fmla="*/ 819345 w 3671881"/>
              <a:gd name="connsiteY6" fmla="*/ 1695889 h 1695889"/>
              <a:gd name="connsiteX7" fmla="*/ 0 w 3671881"/>
              <a:gd name="connsiteY7" fmla="*/ 876544 h 1695889"/>
              <a:gd name="connsiteX8" fmla="*/ 0 w 3671881"/>
              <a:gd name="connsiteY8" fmla="*/ 876545 h 1695889"/>
              <a:gd name="connsiteX0" fmla="*/ 0 w 3272119"/>
              <a:gd name="connsiteY0" fmla="*/ 862103 h 1681447"/>
              <a:gd name="connsiteX1" fmla="*/ 819345 w 3272119"/>
              <a:gd name="connsiteY1" fmla="*/ 42758 h 1681447"/>
              <a:gd name="connsiteX2" fmla="*/ 2711854 w 3272119"/>
              <a:gd name="connsiteY2" fmla="*/ 73238 h 1681447"/>
              <a:gd name="connsiteX3" fmla="*/ 3272119 w 3272119"/>
              <a:gd name="connsiteY3" fmla="*/ 267743 h 1681447"/>
              <a:gd name="connsiteX4" fmla="*/ 3256878 w 3272119"/>
              <a:gd name="connsiteY4" fmla="*/ 877343 h 1681447"/>
              <a:gd name="connsiteX5" fmla="*/ 2864253 w 3272119"/>
              <a:gd name="connsiteY5" fmla="*/ 1666208 h 1681447"/>
              <a:gd name="connsiteX6" fmla="*/ 819345 w 3272119"/>
              <a:gd name="connsiteY6" fmla="*/ 1681447 h 1681447"/>
              <a:gd name="connsiteX7" fmla="*/ 0 w 3272119"/>
              <a:gd name="connsiteY7" fmla="*/ 862102 h 1681447"/>
              <a:gd name="connsiteX8" fmla="*/ 0 w 3272119"/>
              <a:gd name="connsiteY8" fmla="*/ 862103 h 1681447"/>
              <a:gd name="connsiteX0" fmla="*/ 0 w 3272569"/>
              <a:gd name="connsiteY0" fmla="*/ 831065 h 1650409"/>
              <a:gd name="connsiteX1" fmla="*/ 819345 w 3272569"/>
              <a:gd name="connsiteY1" fmla="*/ 11720 h 1650409"/>
              <a:gd name="connsiteX2" fmla="*/ 2711854 w 3272569"/>
              <a:gd name="connsiteY2" fmla="*/ 42200 h 1650409"/>
              <a:gd name="connsiteX3" fmla="*/ 3272119 w 3272569"/>
              <a:gd name="connsiteY3" fmla="*/ 236705 h 1650409"/>
              <a:gd name="connsiteX4" fmla="*/ 3256878 w 3272569"/>
              <a:gd name="connsiteY4" fmla="*/ 846305 h 1650409"/>
              <a:gd name="connsiteX5" fmla="*/ 2864253 w 3272569"/>
              <a:gd name="connsiteY5" fmla="*/ 1635170 h 1650409"/>
              <a:gd name="connsiteX6" fmla="*/ 819345 w 3272569"/>
              <a:gd name="connsiteY6" fmla="*/ 1650409 h 1650409"/>
              <a:gd name="connsiteX7" fmla="*/ 0 w 3272569"/>
              <a:gd name="connsiteY7" fmla="*/ 831064 h 1650409"/>
              <a:gd name="connsiteX8" fmla="*/ 0 w 3272569"/>
              <a:gd name="connsiteY8" fmla="*/ 831065 h 1650409"/>
              <a:gd name="connsiteX0" fmla="*/ 0 w 3272119"/>
              <a:gd name="connsiteY0" fmla="*/ 819345 h 1638689"/>
              <a:gd name="connsiteX1" fmla="*/ 819345 w 3272119"/>
              <a:gd name="connsiteY1" fmla="*/ 0 h 1638689"/>
              <a:gd name="connsiteX2" fmla="*/ 2711854 w 3272119"/>
              <a:gd name="connsiteY2" fmla="*/ 30480 h 1638689"/>
              <a:gd name="connsiteX3" fmla="*/ 3272119 w 3272119"/>
              <a:gd name="connsiteY3" fmla="*/ 224985 h 1638689"/>
              <a:gd name="connsiteX4" fmla="*/ 3256878 w 3272119"/>
              <a:gd name="connsiteY4" fmla="*/ 834585 h 1638689"/>
              <a:gd name="connsiteX5" fmla="*/ 2864253 w 3272119"/>
              <a:gd name="connsiteY5" fmla="*/ 1623450 h 1638689"/>
              <a:gd name="connsiteX6" fmla="*/ 819345 w 3272119"/>
              <a:gd name="connsiteY6" fmla="*/ 1638689 h 1638689"/>
              <a:gd name="connsiteX7" fmla="*/ 0 w 3272119"/>
              <a:gd name="connsiteY7" fmla="*/ 819344 h 1638689"/>
              <a:gd name="connsiteX8" fmla="*/ 0 w 3272119"/>
              <a:gd name="connsiteY8" fmla="*/ 819345 h 1638689"/>
              <a:gd name="connsiteX0" fmla="*/ 3256878 w 3363559"/>
              <a:gd name="connsiteY0" fmla="*/ 834585 h 1638689"/>
              <a:gd name="connsiteX1" fmla="*/ 2864253 w 3363559"/>
              <a:gd name="connsiteY1" fmla="*/ 1623450 h 1638689"/>
              <a:gd name="connsiteX2" fmla="*/ 819345 w 3363559"/>
              <a:gd name="connsiteY2" fmla="*/ 1638689 h 1638689"/>
              <a:gd name="connsiteX3" fmla="*/ 0 w 3363559"/>
              <a:gd name="connsiteY3" fmla="*/ 819344 h 1638689"/>
              <a:gd name="connsiteX4" fmla="*/ 0 w 3363559"/>
              <a:gd name="connsiteY4" fmla="*/ 819345 h 1638689"/>
              <a:gd name="connsiteX5" fmla="*/ 819345 w 3363559"/>
              <a:gd name="connsiteY5" fmla="*/ 0 h 1638689"/>
              <a:gd name="connsiteX6" fmla="*/ 2711854 w 3363559"/>
              <a:gd name="connsiteY6" fmla="*/ 30480 h 1638689"/>
              <a:gd name="connsiteX7" fmla="*/ 3363559 w 3363559"/>
              <a:gd name="connsiteY7" fmla="*/ 31642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6878"/>
              <a:gd name="connsiteY0" fmla="*/ 834585 h 1638689"/>
              <a:gd name="connsiteX1" fmla="*/ 2864253 w 3256878"/>
              <a:gd name="connsiteY1" fmla="*/ 162345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33823 w 3256878"/>
              <a:gd name="connsiteY1" fmla="*/ 161964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41443 w 3256878"/>
              <a:gd name="connsiteY1" fmla="*/ 163488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31945 h 164376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1465 h 164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878" h="1643769">
                <a:moveTo>
                  <a:pt x="3256878" y="839665"/>
                </a:moveTo>
                <a:lnTo>
                  <a:pt x="3241443" y="1639960"/>
                </a:lnTo>
                <a:lnTo>
                  <a:pt x="819345" y="1643769"/>
                </a:lnTo>
                <a:cubicBezTo>
                  <a:pt x="366833" y="1643769"/>
                  <a:pt x="0" y="1276936"/>
                  <a:pt x="0" y="824424"/>
                </a:cubicBezTo>
                <a:lnTo>
                  <a:pt x="0" y="824425"/>
                </a:lnTo>
                <a:cubicBezTo>
                  <a:pt x="0" y="371913"/>
                  <a:pt x="366833" y="5080"/>
                  <a:pt x="819345" y="5080"/>
                </a:cubicBezTo>
                <a:lnTo>
                  <a:pt x="2711854" y="0"/>
                </a:lnTo>
                <a:lnTo>
                  <a:pt x="3245449" y="1465"/>
                </a:lnTo>
              </a:path>
            </a:pathLst>
          </a:custGeom>
          <a:solidFill>
            <a:schemeClr val="tx1"/>
          </a:solidFill>
          <a:ln>
            <a:noFill/>
          </a:ln>
        </p:spPr>
        <p:txBody>
          <a:bodyPr spcFirstLastPara="1" wrap="square" lIns="91425" tIns="91425" rIns="91425" bIns="91425" anchor="ctr" anchorCtr="0">
            <a:noAutofit/>
          </a:bodyPr>
          <a:lstStyle/>
          <a:p>
            <a:pPr algn="ctr"/>
            <a:r>
              <a:rPr lang="en-US" sz="2800" b="1" dirty="0" err="1">
                <a:solidFill>
                  <a:schemeClr val="accent6"/>
                </a:solidFill>
                <a:latin typeface="Montserrat"/>
              </a:rPr>
              <a:t>DNN</a:t>
            </a:r>
            <a:r>
              <a:rPr lang="en-US" sz="2800" b="1" dirty="0">
                <a:solidFill>
                  <a:schemeClr val="accent6"/>
                </a:solidFill>
                <a:latin typeface="Montserrat"/>
              </a:rPr>
              <a:t> Model Architecture</a:t>
            </a:r>
            <a:endParaRPr lang="en-US" sz="1200" dirty="0">
              <a:solidFill>
                <a:schemeClr val="accent6"/>
              </a:solidFill>
            </a:endParaRPr>
          </a:p>
        </p:txBody>
      </p:sp>
      <p:pic>
        <p:nvPicPr>
          <p:cNvPr id="6" name="Picture 5" descr="A screenshot of a computer&#10;&#10;AI-generated content may be incorrect.">
            <a:extLst>
              <a:ext uri="{FF2B5EF4-FFF2-40B4-BE49-F238E27FC236}">
                <a16:creationId xmlns:a16="http://schemas.microsoft.com/office/drawing/2014/main" id="{A96549B3-DCDC-16F7-453D-93CF91B3C529}"/>
              </a:ext>
            </a:extLst>
          </p:cNvPr>
          <p:cNvPicPr>
            <a:picLocks noChangeAspect="1"/>
          </p:cNvPicPr>
          <p:nvPr/>
        </p:nvPicPr>
        <p:blipFill>
          <a:blip r:embed="rId2">
            <a:extLst>
              <a:ext uri="{28A0092B-C50C-407E-A947-70E740481C1C}">
                <a14:useLocalDpi xmlns:a14="http://schemas.microsoft.com/office/drawing/2010/main" val="0"/>
              </a:ext>
            </a:extLst>
          </a:blip>
          <a:srcRect t="4360"/>
          <a:stretch>
            <a:fillRect/>
          </a:stretch>
        </p:blipFill>
        <p:spPr>
          <a:xfrm>
            <a:off x="3343740" y="113029"/>
            <a:ext cx="5556420" cy="4917440"/>
          </a:xfrm>
          <a:prstGeom prst="rect">
            <a:avLst/>
          </a:prstGeom>
          <a:ln>
            <a:solidFill>
              <a:schemeClr val="tx1"/>
            </a:solidFill>
          </a:ln>
        </p:spPr>
      </p:pic>
      <p:pic>
        <p:nvPicPr>
          <p:cNvPr id="3" name="Picture 2" descr="A cartoon duck lifting weights&#10;&#10;AI-generated content may be incorrect.">
            <a:extLst>
              <a:ext uri="{FF2B5EF4-FFF2-40B4-BE49-F238E27FC236}">
                <a16:creationId xmlns:a16="http://schemas.microsoft.com/office/drawing/2014/main" id="{270A47DD-EA1B-668D-D2D4-650311187890}"/>
              </a:ext>
            </a:extLst>
          </p:cNvPr>
          <p:cNvPicPr>
            <a:picLocks noChangeAspect="1"/>
          </p:cNvPicPr>
          <p:nvPr/>
        </p:nvPicPr>
        <p:blipFill>
          <a:blip r:embed="rId3">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2912909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a line graph and numbers&#10;&#10;AI-generated content may be incorrect.">
            <a:extLst>
              <a:ext uri="{FF2B5EF4-FFF2-40B4-BE49-F238E27FC236}">
                <a16:creationId xmlns:a16="http://schemas.microsoft.com/office/drawing/2014/main" id="{877BF71D-3A9D-BAB6-21D1-E40DE685B377}"/>
              </a:ext>
            </a:extLst>
          </p:cNvPr>
          <p:cNvPicPr>
            <a:picLocks noChangeAspect="1"/>
          </p:cNvPicPr>
          <p:nvPr/>
        </p:nvPicPr>
        <p:blipFill>
          <a:blip r:embed="rId3"/>
          <a:stretch>
            <a:fillRect/>
          </a:stretch>
        </p:blipFill>
        <p:spPr>
          <a:xfrm>
            <a:off x="4572000" y="1519849"/>
            <a:ext cx="4423148" cy="3445107"/>
          </a:xfrm>
          <a:prstGeom prst="rect">
            <a:avLst/>
          </a:prstGeom>
        </p:spPr>
      </p:pic>
      <p:pic>
        <p:nvPicPr>
          <p:cNvPr id="7" name="Picture 6" descr="A graph with blue and orange lines&#10;&#10;AI-generated content may be incorrect.">
            <a:extLst>
              <a:ext uri="{FF2B5EF4-FFF2-40B4-BE49-F238E27FC236}">
                <a16:creationId xmlns:a16="http://schemas.microsoft.com/office/drawing/2014/main" id="{34D7A5C6-D4C1-ADED-C77C-4B4EB38CDAE7}"/>
              </a:ext>
            </a:extLst>
          </p:cNvPr>
          <p:cNvPicPr>
            <a:picLocks noChangeAspect="1"/>
          </p:cNvPicPr>
          <p:nvPr/>
        </p:nvPicPr>
        <p:blipFill>
          <a:blip r:embed="rId4"/>
          <a:stretch>
            <a:fillRect/>
          </a:stretch>
        </p:blipFill>
        <p:spPr>
          <a:xfrm>
            <a:off x="148852" y="1519849"/>
            <a:ext cx="4341868" cy="3390969"/>
          </a:xfrm>
          <a:prstGeom prst="rect">
            <a:avLst/>
          </a:prstGeom>
        </p:spPr>
      </p:pic>
      <p:sp>
        <p:nvSpPr>
          <p:cNvPr id="2" name="Google Shape;424;p34">
            <a:extLst>
              <a:ext uri="{FF2B5EF4-FFF2-40B4-BE49-F238E27FC236}">
                <a16:creationId xmlns:a16="http://schemas.microsoft.com/office/drawing/2014/main" id="{69F235CC-8355-0DC5-8011-1F39D5526B1B}"/>
              </a:ext>
            </a:extLst>
          </p:cNvPr>
          <p:cNvSpPr/>
          <p:nvPr/>
        </p:nvSpPr>
        <p:spPr>
          <a:xfrm>
            <a:off x="894503" y="683294"/>
            <a:ext cx="7354994" cy="654305"/>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algn="ctr"/>
            <a:r>
              <a:rPr lang="en-US" sz="2400" b="1" dirty="0">
                <a:solidFill>
                  <a:schemeClr val="accent1"/>
                </a:solidFill>
                <a:latin typeface="Montserrat" panose="00000500000000000000" pitchFamily="2" charset="0"/>
              </a:rPr>
              <a:t>D</a:t>
            </a:r>
            <a:r>
              <a:rPr lang="en-MY" sz="2400" b="1" dirty="0">
                <a:solidFill>
                  <a:schemeClr val="accent1"/>
                </a:solidFill>
                <a:latin typeface="Montserrat" panose="00000500000000000000" pitchFamily="2" charset="0"/>
              </a:rPr>
              <a:t>NN Model Training Process</a:t>
            </a:r>
          </a:p>
        </p:txBody>
      </p:sp>
      <p:pic>
        <p:nvPicPr>
          <p:cNvPr id="5" name="Picture 4" descr="A cartoon duck lifting weights&#10;&#10;AI-generated content may be incorrect.">
            <a:extLst>
              <a:ext uri="{FF2B5EF4-FFF2-40B4-BE49-F238E27FC236}">
                <a16:creationId xmlns:a16="http://schemas.microsoft.com/office/drawing/2014/main" id="{3568BE29-43EB-E0A6-1C8B-C4B22E14E253}"/>
              </a:ext>
            </a:extLst>
          </p:cNvPr>
          <p:cNvPicPr>
            <a:picLocks noChangeAspect="1"/>
          </p:cNvPicPr>
          <p:nvPr/>
        </p:nvPicPr>
        <p:blipFill>
          <a:blip r:embed="rId5">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4205581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24;p34">
            <a:extLst>
              <a:ext uri="{FF2B5EF4-FFF2-40B4-BE49-F238E27FC236}">
                <a16:creationId xmlns:a16="http://schemas.microsoft.com/office/drawing/2014/main" id="{99668E11-D727-9F13-A0B1-CA699A1ACA4D}"/>
              </a:ext>
            </a:extLst>
          </p:cNvPr>
          <p:cNvSpPr/>
          <p:nvPr/>
        </p:nvSpPr>
        <p:spPr>
          <a:xfrm>
            <a:off x="258482" y="699398"/>
            <a:ext cx="3256878" cy="1643769"/>
          </a:xfrm>
          <a:custGeom>
            <a:avLst/>
            <a:gdLst>
              <a:gd name="connsiteX0" fmla="*/ 0 w 4338918"/>
              <a:gd name="connsiteY0" fmla="*/ 819345 h 1638689"/>
              <a:gd name="connsiteX1" fmla="*/ 819345 w 4338918"/>
              <a:gd name="connsiteY1" fmla="*/ 0 h 1638689"/>
              <a:gd name="connsiteX2" fmla="*/ 3519574 w 4338918"/>
              <a:gd name="connsiteY2" fmla="*/ 0 h 1638689"/>
              <a:gd name="connsiteX3" fmla="*/ 4338919 w 4338918"/>
              <a:gd name="connsiteY3" fmla="*/ 819345 h 1638689"/>
              <a:gd name="connsiteX4" fmla="*/ 4338918 w 4338918"/>
              <a:gd name="connsiteY4" fmla="*/ 819345 h 1638689"/>
              <a:gd name="connsiteX5" fmla="*/ 3519573 w 4338918"/>
              <a:gd name="connsiteY5" fmla="*/ 1638690 h 1638689"/>
              <a:gd name="connsiteX6" fmla="*/ 819345 w 4338918"/>
              <a:gd name="connsiteY6" fmla="*/ 1638689 h 1638689"/>
              <a:gd name="connsiteX7" fmla="*/ 0 w 4338918"/>
              <a:gd name="connsiteY7" fmla="*/ 819344 h 1638689"/>
              <a:gd name="connsiteX8" fmla="*/ 0 w 4338918"/>
              <a:gd name="connsiteY8" fmla="*/ 819345 h 1638689"/>
              <a:gd name="connsiteX0" fmla="*/ 0 w 4338919"/>
              <a:gd name="connsiteY0" fmla="*/ 819345 h 1638690"/>
              <a:gd name="connsiteX1" fmla="*/ 819345 w 4338919"/>
              <a:gd name="connsiteY1" fmla="*/ 0 h 1638690"/>
              <a:gd name="connsiteX2" fmla="*/ 3519574 w 4338919"/>
              <a:gd name="connsiteY2" fmla="*/ 0 h 1638690"/>
              <a:gd name="connsiteX3" fmla="*/ 4338919 w 4338919"/>
              <a:gd name="connsiteY3" fmla="*/ 819345 h 1638690"/>
              <a:gd name="connsiteX4" fmla="*/ 3256878 w 4338919"/>
              <a:gd name="connsiteY4" fmla="*/ 834585 h 1638690"/>
              <a:gd name="connsiteX5" fmla="*/ 3519573 w 4338919"/>
              <a:gd name="connsiteY5" fmla="*/ 1638690 h 1638690"/>
              <a:gd name="connsiteX6" fmla="*/ 819345 w 4338919"/>
              <a:gd name="connsiteY6" fmla="*/ 1638689 h 1638690"/>
              <a:gd name="connsiteX7" fmla="*/ 0 w 4338919"/>
              <a:gd name="connsiteY7" fmla="*/ 819344 h 1638690"/>
              <a:gd name="connsiteX8" fmla="*/ 0 w 4338919"/>
              <a:gd name="connsiteY8" fmla="*/ 819345 h 1638690"/>
              <a:gd name="connsiteX0" fmla="*/ 0 w 4338919"/>
              <a:gd name="connsiteY0" fmla="*/ 819345 h 1638689"/>
              <a:gd name="connsiteX1" fmla="*/ 819345 w 4338919"/>
              <a:gd name="connsiteY1" fmla="*/ 0 h 1638689"/>
              <a:gd name="connsiteX2" fmla="*/ 3519574 w 4338919"/>
              <a:gd name="connsiteY2" fmla="*/ 0 h 1638689"/>
              <a:gd name="connsiteX3" fmla="*/ 4338919 w 4338919"/>
              <a:gd name="connsiteY3" fmla="*/ 819345 h 1638689"/>
              <a:gd name="connsiteX4" fmla="*/ 3256878 w 4338919"/>
              <a:gd name="connsiteY4" fmla="*/ 834585 h 1638689"/>
              <a:gd name="connsiteX5" fmla="*/ 2864253 w 4338919"/>
              <a:gd name="connsiteY5" fmla="*/ 1623450 h 1638689"/>
              <a:gd name="connsiteX6" fmla="*/ 819345 w 4338919"/>
              <a:gd name="connsiteY6" fmla="*/ 1638689 h 1638689"/>
              <a:gd name="connsiteX7" fmla="*/ 0 w 4338919"/>
              <a:gd name="connsiteY7" fmla="*/ 819344 h 1638689"/>
              <a:gd name="connsiteX8" fmla="*/ 0 w 4338919"/>
              <a:gd name="connsiteY8" fmla="*/ 819345 h 1638689"/>
              <a:gd name="connsiteX0" fmla="*/ 0 w 3671881"/>
              <a:gd name="connsiteY0" fmla="*/ 876545 h 1695889"/>
              <a:gd name="connsiteX1" fmla="*/ 819345 w 3671881"/>
              <a:gd name="connsiteY1" fmla="*/ 57200 h 1695889"/>
              <a:gd name="connsiteX2" fmla="*/ 3519574 w 3671881"/>
              <a:gd name="connsiteY2" fmla="*/ 57200 h 1695889"/>
              <a:gd name="connsiteX3" fmla="*/ 3272119 w 3671881"/>
              <a:gd name="connsiteY3" fmla="*/ 282185 h 1695889"/>
              <a:gd name="connsiteX4" fmla="*/ 3256878 w 3671881"/>
              <a:gd name="connsiteY4" fmla="*/ 891785 h 1695889"/>
              <a:gd name="connsiteX5" fmla="*/ 2864253 w 3671881"/>
              <a:gd name="connsiteY5" fmla="*/ 1680650 h 1695889"/>
              <a:gd name="connsiteX6" fmla="*/ 819345 w 3671881"/>
              <a:gd name="connsiteY6" fmla="*/ 1695889 h 1695889"/>
              <a:gd name="connsiteX7" fmla="*/ 0 w 3671881"/>
              <a:gd name="connsiteY7" fmla="*/ 876544 h 1695889"/>
              <a:gd name="connsiteX8" fmla="*/ 0 w 3671881"/>
              <a:gd name="connsiteY8" fmla="*/ 876545 h 1695889"/>
              <a:gd name="connsiteX0" fmla="*/ 0 w 3272119"/>
              <a:gd name="connsiteY0" fmla="*/ 862103 h 1681447"/>
              <a:gd name="connsiteX1" fmla="*/ 819345 w 3272119"/>
              <a:gd name="connsiteY1" fmla="*/ 42758 h 1681447"/>
              <a:gd name="connsiteX2" fmla="*/ 2711854 w 3272119"/>
              <a:gd name="connsiteY2" fmla="*/ 73238 h 1681447"/>
              <a:gd name="connsiteX3" fmla="*/ 3272119 w 3272119"/>
              <a:gd name="connsiteY3" fmla="*/ 267743 h 1681447"/>
              <a:gd name="connsiteX4" fmla="*/ 3256878 w 3272119"/>
              <a:gd name="connsiteY4" fmla="*/ 877343 h 1681447"/>
              <a:gd name="connsiteX5" fmla="*/ 2864253 w 3272119"/>
              <a:gd name="connsiteY5" fmla="*/ 1666208 h 1681447"/>
              <a:gd name="connsiteX6" fmla="*/ 819345 w 3272119"/>
              <a:gd name="connsiteY6" fmla="*/ 1681447 h 1681447"/>
              <a:gd name="connsiteX7" fmla="*/ 0 w 3272119"/>
              <a:gd name="connsiteY7" fmla="*/ 862102 h 1681447"/>
              <a:gd name="connsiteX8" fmla="*/ 0 w 3272119"/>
              <a:gd name="connsiteY8" fmla="*/ 862103 h 1681447"/>
              <a:gd name="connsiteX0" fmla="*/ 0 w 3272569"/>
              <a:gd name="connsiteY0" fmla="*/ 831065 h 1650409"/>
              <a:gd name="connsiteX1" fmla="*/ 819345 w 3272569"/>
              <a:gd name="connsiteY1" fmla="*/ 11720 h 1650409"/>
              <a:gd name="connsiteX2" fmla="*/ 2711854 w 3272569"/>
              <a:gd name="connsiteY2" fmla="*/ 42200 h 1650409"/>
              <a:gd name="connsiteX3" fmla="*/ 3272119 w 3272569"/>
              <a:gd name="connsiteY3" fmla="*/ 236705 h 1650409"/>
              <a:gd name="connsiteX4" fmla="*/ 3256878 w 3272569"/>
              <a:gd name="connsiteY4" fmla="*/ 846305 h 1650409"/>
              <a:gd name="connsiteX5" fmla="*/ 2864253 w 3272569"/>
              <a:gd name="connsiteY5" fmla="*/ 1635170 h 1650409"/>
              <a:gd name="connsiteX6" fmla="*/ 819345 w 3272569"/>
              <a:gd name="connsiteY6" fmla="*/ 1650409 h 1650409"/>
              <a:gd name="connsiteX7" fmla="*/ 0 w 3272569"/>
              <a:gd name="connsiteY7" fmla="*/ 831064 h 1650409"/>
              <a:gd name="connsiteX8" fmla="*/ 0 w 3272569"/>
              <a:gd name="connsiteY8" fmla="*/ 831065 h 1650409"/>
              <a:gd name="connsiteX0" fmla="*/ 0 w 3272119"/>
              <a:gd name="connsiteY0" fmla="*/ 819345 h 1638689"/>
              <a:gd name="connsiteX1" fmla="*/ 819345 w 3272119"/>
              <a:gd name="connsiteY1" fmla="*/ 0 h 1638689"/>
              <a:gd name="connsiteX2" fmla="*/ 2711854 w 3272119"/>
              <a:gd name="connsiteY2" fmla="*/ 30480 h 1638689"/>
              <a:gd name="connsiteX3" fmla="*/ 3272119 w 3272119"/>
              <a:gd name="connsiteY3" fmla="*/ 224985 h 1638689"/>
              <a:gd name="connsiteX4" fmla="*/ 3256878 w 3272119"/>
              <a:gd name="connsiteY4" fmla="*/ 834585 h 1638689"/>
              <a:gd name="connsiteX5" fmla="*/ 2864253 w 3272119"/>
              <a:gd name="connsiteY5" fmla="*/ 1623450 h 1638689"/>
              <a:gd name="connsiteX6" fmla="*/ 819345 w 3272119"/>
              <a:gd name="connsiteY6" fmla="*/ 1638689 h 1638689"/>
              <a:gd name="connsiteX7" fmla="*/ 0 w 3272119"/>
              <a:gd name="connsiteY7" fmla="*/ 819344 h 1638689"/>
              <a:gd name="connsiteX8" fmla="*/ 0 w 3272119"/>
              <a:gd name="connsiteY8" fmla="*/ 819345 h 1638689"/>
              <a:gd name="connsiteX0" fmla="*/ 3256878 w 3363559"/>
              <a:gd name="connsiteY0" fmla="*/ 834585 h 1638689"/>
              <a:gd name="connsiteX1" fmla="*/ 2864253 w 3363559"/>
              <a:gd name="connsiteY1" fmla="*/ 1623450 h 1638689"/>
              <a:gd name="connsiteX2" fmla="*/ 819345 w 3363559"/>
              <a:gd name="connsiteY2" fmla="*/ 1638689 h 1638689"/>
              <a:gd name="connsiteX3" fmla="*/ 0 w 3363559"/>
              <a:gd name="connsiteY3" fmla="*/ 819344 h 1638689"/>
              <a:gd name="connsiteX4" fmla="*/ 0 w 3363559"/>
              <a:gd name="connsiteY4" fmla="*/ 819345 h 1638689"/>
              <a:gd name="connsiteX5" fmla="*/ 819345 w 3363559"/>
              <a:gd name="connsiteY5" fmla="*/ 0 h 1638689"/>
              <a:gd name="connsiteX6" fmla="*/ 2711854 w 3363559"/>
              <a:gd name="connsiteY6" fmla="*/ 30480 h 1638689"/>
              <a:gd name="connsiteX7" fmla="*/ 3363559 w 3363559"/>
              <a:gd name="connsiteY7" fmla="*/ 31642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9501"/>
              <a:gd name="connsiteY0" fmla="*/ 834585 h 1638689"/>
              <a:gd name="connsiteX1" fmla="*/ 2864253 w 3259501"/>
              <a:gd name="connsiteY1" fmla="*/ 1623450 h 1638689"/>
              <a:gd name="connsiteX2" fmla="*/ 819345 w 3259501"/>
              <a:gd name="connsiteY2" fmla="*/ 1638689 h 1638689"/>
              <a:gd name="connsiteX3" fmla="*/ 0 w 3259501"/>
              <a:gd name="connsiteY3" fmla="*/ 819344 h 1638689"/>
              <a:gd name="connsiteX4" fmla="*/ 0 w 3259501"/>
              <a:gd name="connsiteY4" fmla="*/ 819345 h 1638689"/>
              <a:gd name="connsiteX5" fmla="*/ 819345 w 3259501"/>
              <a:gd name="connsiteY5" fmla="*/ 0 h 1638689"/>
              <a:gd name="connsiteX6" fmla="*/ 2711854 w 3259501"/>
              <a:gd name="connsiteY6" fmla="*/ 30480 h 1638689"/>
              <a:gd name="connsiteX7" fmla="*/ 3245449 w 3259501"/>
              <a:gd name="connsiteY7" fmla="*/ 26865 h 1638689"/>
              <a:gd name="connsiteX0" fmla="*/ 3256878 w 3256878"/>
              <a:gd name="connsiteY0" fmla="*/ 834585 h 1638689"/>
              <a:gd name="connsiteX1" fmla="*/ 2864253 w 3256878"/>
              <a:gd name="connsiteY1" fmla="*/ 162345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33823 w 3256878"/>
              <a:gd name="connsiteY1" fmla="*/ 161964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4585 h 1638689"/>
              <a:gd name="connsiteX1" fmla="*/ 3241443 w 3256878"/>
              <a:gd name="connsiteY1" fmla="*/ 1634880 h 1638689"/>
              <a:gd name="connsiteX2" fmla="*/ 819345 w 3256878"/>
              <a:gd name="connsiteY2" fmla="*/ 1638689 h 1638689"/>
              <a:gd name="connsiteX3" fmla="*/ 0 w 3256878"/>
              <a:gd name="connsiteY3" fmla="*/ 819344 h 1638689"/>
              <a:gd name="connsiteX4" fmla="*/ 0 w 3256878"/>
              <a:gd name="connsiteY4" fmla="*/ 819345 h 1638689"/>
              <a:gd name="connsiteX5" fmla="*/ 819345 w 3256878"/>
              <a:gd name="connsiteY5" fmla="*/ 0 h 1638689"/>
              <a:gd name="connsiteX6" fmla="*/ 2711854 w 3256878"/>
              <a:gd name="connsiteY6" fmla="*/ 30480 h 1638689"/>
              <a:gd name="connsiteX7" fmla="*/ 3245449 w 3256878"/>
              <a:gd name="connsiteY7" fmla="*/ 26865 h 163868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31945 h 1643769"/>
              <a:gd name="connsiteX0" fmla="*/ 3256878 w 3256878"/>
              <a:gd name="connsiteY0" fmla="*/ 839665 h 1643769"/>
              <a:gd name="connsiteX1" fmla="*/ 3241443 w 3256878"/>
              <a:gd name="connsiteY1" fmla="*/ 1639960 h 1643769"/>
              <a:gd name="connsiteX2" fmla="*/ 819345 w 3256878"/>
              <a:gd name="connsiteY2" fmla="*/ 1643769 h 1643769"/>
              <a:gd name="connsiteX3" fmla="*/ 0 w 3256878"/>
              <a:gd name="connsiteY3" fmla="*/ 824424 h 1643769"/>
              <a:gd name="connsiteX4" fmla="*/ 0 w 3256878"/>
              <a:gd name="connsiteY4" fmla="*/ 824425 h 1643769"/>
              <a:gd name="connsiteX5" fmla="*/ 819345 w 3256878"/>
              <a:gd name="connsiteY5" fmla="*/ 5080 h 1643769"/>
              <a:gd name="connsiteX6" fmla="*/ 2711854 w 3256878"/>
              <a:gd name="connsiteY6" fmla="*/ 0 h 1643769"/>
              <a:gd name="connsiteX7" fmla="*/ 3245449 w 3256878"/>
              <a:gd name="connsiteY7" fmla="*/ 1465 h 164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878" h="1643769">
                <a:moveTo>
                  <a:pt x="3256878" y="839665"/>
                </a:moveTo>
                <a:lnTo>
                  <a:pt x="3241443" y="1639960"/>
                </a:lnTo>
                <a:lnTo>
                  <a:pt x="819345" y="1643769"/>
                </a:lnTo>
                <a:cubicBezTo>
                  <a:pt x="366833" y="1643769"/>
                  <a:pt x="0" y="1276936"/>
                  <a:pt x="0" y="824424"/>
                </a:cubicBezTo>
                <a:lnTo>
                  <a:pt x="0" y="824425"/>
                </a:lnTo>
                <a:cubicBezTo>
                  <a:pt x="0" y="371913"/>
                  <a:pt x="366833" y="5080"/>
                  <a:pt x="819345" y="5080"/>
                </a:cubicBezTo>
                <a:lnTo>
                  <a:pt x="2711854" y="0"/>
                </a:lnTo>
                <a:lnTo>
                  <a:pt x="3245449" y="1465"/>
                </a:lnTo>
              </a:path>
            </a:pathLst>
          </a:custGeom>
          <a:solidFill>
            <a:schemeClr val="tx1"/>
          </a:solidFill>
          <a:ln>
            <a:noFill/>
          </a:ln>
        </p:spPr>
        <p:txBody>
          <a:bodyPr spcFirstLastPara="1" wrap="square" lIns="91425" tIns="91425" rIns="91425" bIns="91425" anchor="ctr" anchorCtr="0">
            <a:noAutofit/>
          </a:bodyPr>
          <a:lstStyle/>
          <a:p>
            <a:pPr algn="ctr"/>
            <a:r>
              <a:rPr lang="en-US" sz="2400" b="1" dirty="0" err="1">
                <a:solidFill>
                  <a:schemeClr val="accent6"/>
                </a:solidFill>
                <a:latin typeface="Montserrat"/>
              </a:rPr>
              <a:t>DNN</a:t>
            </a:r>
            <a:r>
              <a:rPr lang="en-US" sz="2400" b="1" dirty="0">
                <a:solidFill>
                  <a:schemeClr val="accent6"/>
                </a:solidFill>
                <a:latin typeface="Montserrat"/>
              </a:rPr>
              <a:t> Model Evaluation</a:t>
            </a:r>
            <a:endParaRPr lang="en-US" sz="1100" dirty="0">
              <a:solidFill>
                <a:schemeClr val="accent6"/>
              </a:solidFill>
            </a:endParaRPr>
          </a:p>
        </p:txBody>
      </p:sp>
      <p:pic>
        <p:nvPicPr>
          <p:cNvPr id="6" name="Picture 5" descr="A screenshot of a computer&#10;&#10;AI-generated content may be incorrect.">
            <a:extLst>
              <a:ext uri="{FF2B5EF4-FFF2-40B4-BE49-F238E27FC236}">
                <a16:creationId xmlns:a16="http://schemas.microsoft.com/office/drawing/2014/main" id="{A39FB895-A295-DE7C-7AB4-4C1626450070}"/>
              </a:ext>
            </a:extLst>
          </p:cNvPr>
          <p:cNvPicPr>
            <a:picLocks noChangeAspect="1"/>
          </p:cNvPicPr>
          <p:nvPr/>
        </p:nvPicPr>
        <p:blipFill rotWithShape="1">
          <a:blip r:embed="rId3"/>
          <a:srcRect t="35766"/>
          <a:stretch>
            <a:fillRect/>
          </a:stretch>
        </p:blipFill>
        <p:spPr bwMode="auto">
          <a:xfrm>
            <a:off x="0" y="3199114"/>
            <a:ext cx="4847373" cy="1944386"/>
          </a:xfrm>
          <a:prstGeom prst="rect">
            <a:avLst/>
          </a:prstGeom>
          <a:ln>
            <a:solidFill>
              <a:schemeClr val="tx1"/>
            </a:solidFill>
          </a:ln>
          <a:extLst>
            <a:ext uri="{53640926-AAD7-44D8-BBD7-CCE9431645EC}">
              <a14:shadowObscured xmlns:a14="http://schemas.microsoft.com/office/drawing/2010/main"/>
            </a:ext>
          </a:extLst>
        </p:spPr>
      </p:pic>
      <p:pic>
        <p:nvPicPr>
          <p:cNvPr id="7" name="Picture 6" descr="A screenshot of a diagram&#10;&#10;AI-generated content may be incorrect.">
            <a:extLst>
              <a:ext uri="{FF2B5EF4-FFF2-40B4-BE49-F238E27FC236}">
                <a16:creationId xmlns:a16="http://schemas.microsoft.com/office/drawing/2014/main" id="{125EE33D-0615-B186-56B4-5E2D8EDADEC7}"/>
              </a:ext>
            </a:extLst>
          </p:cNvPr>
          <p:cNvPicPr>
            <a:picLocks noChangeAspect="1"/>
          </p:cNvPicPr>
          <p:nvPr/>
        </p:nvPicPr>
        <p:blipFill rotWithShape="1">
          <a:blip r:embed="rId4">
            <a:extLst>
              <a:ext uri="{28A0092B-C50C-407E-A947-70E740481C1C}">
                <a14:useLocalDpi xmlns:a14="http://schemas.microsoft.com/office/drawing/2010/main" val="0"/>
              </a:ext>
            </a:extLst>
          </a:blip>
          <a:srcRect b="1641"/>
          <a:stretch>
            <a:fillRect/>
          </a:stretch>
        </p:blipFill>
        <p:spPr bwMode="auto">
          <a:xfrm>
            <a:off x="3515360" y="-12153"/>
            <a:ext cx="5628640" cy="5167805"/>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D83848C8-BB8E-16F3-C319-04B02BF4F718}"/>
              </a:ext>
            </a:extLst>
          </p:cNvPr>
          <p:cNvSpPr txBox="1"/>
          <p:nvPr/>
        </p:nvSpPr>
        <p:spPr>
          <a:xfrm>
            <a:off x="815340" y="2891337"/>
            <a:ext cx="4577080" cy="307777"/>
          </a:xfrm>
          <a:prstGeom prst="rect">
            <a:avLst/>
          </a:prstGeom>
          <a:noFill/>
        </p:spPr>
        <p:txBody>
          <a:bodyPr wrap="square">
            <a:spAutoFit/>
          </a:bodyPr>
          <a:lstStyle/>
          <a:p>
            <a:r>
              <a:rPr lang="en-US" sz="1400" b="1" dirty="0">
                <a:solidFill>
                  <a:schemeClr val="tx1"/>
                </a:solidFill>
                <a:latin typeface="Montserrat"/>
              </a:rPr>
              <a:t>Classification Report</a:t>
            </a:r>
            <a:endParaRPr lang="en-MY" dirty="0">
              <a:solidFill>
                <a:schemeClr val="tx1"/>
              </a:solidFill>
            </a:endParaRPr>
          </a:p>
        </p:txBody>
      </p:sp>
      <p:pic>
        <p:nvPicPr>
          <p:cNvPr id="3" name="Picture 2" descr="A cartoon duck lifting weights&#10;&#10;AI-generated content may be incorrect.">
            <a:extLst>
              <a:ext uri="{FF2B5EF4-FFF2-40B4-BE49-F238E27FC236}">
                <a16:creationId xmlns:a16="http://schemas.microsoft.com/office/drawing/2014/main" id="{890DBEE3-6BA8-A8C2-FFBD-8304D967E7B1}"/>
              </a:ext>
            </a:extLst>
          </p:cNvPr>
          <p:cNvPicPr>
            <a:picLocks noChangeAspect="1"/>
          </p:cNvPicPr>
          <p:nvPr/>
        </p:nvPicPr>
        <p:blipFill>
          <a:blip r:embed="rId5">
            <a:alphaModFix/>
          </a:blip>
          <a:stretch>
            <a:fillRect/>
          </a:stretch>
        </p:blipFill>
        <p:spPr>
          <a:xfrm>
            <a:off x="22390" y="0"/>
            <a:ext cx="472183" cy="472183"/>
          </a:xfrm>
          <a:prstGeom prst="ellipse">
            <a:avLst/>
          </a:prstGeom>
          <a:solidFill>
            <a:srgbClr val="253E59">
              <a:alpha val="20000"/>
            </a:srgbClr>
          </a:solidFill>
        </p:spPr>
      </p:pic>
    </p:spTree>
    <p:extLst>
      <p:ext uri="{BB962C8B-B14F-4D97-AF65-F5344CB8AC3E}">
        <p14:creationId xmlns:p14="http://schemas.microsoft.com/office/powerpoint/2010/main" val="3228993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4">
          <a:extLst>
            <a:ext uri="{FF2B5EF4-FFF2-40B4-BE49-F238E27FC236}">
              <a16:creationId xmlns:a16="http://schemas.microsoft.com/office/drawing/2014/main" id="{6FCD178D-AE21-1D68-F8DB-236B333A0747}"/>
            </a:ext>
          </a:extLst>
        </p:cNvPr>
        <p:cNvGrpSpPr/>
        <p:nvPr/>
      </p:nvGrpSpPr>
      <p:grpSpPr>
        <a:xfrm>
          <a:off x="0" y="0"/>
          <a:ext cx="0" cy="0"/>
          <a:chOff x="0" y="0"/>
          <a:chExt cx="0" cy="0"/>
        </a:xfrm>
      </p:grpSpPr>
      <p:sp>
        <p:nvSpPr>
          <p:cNvPr id="336" name="Google Shape;336;p29">
            <a:extLst>
              <a:ext uri="{FF2B5EF4-FFF2-40B4-BE49-F238E27FC236}">
                <a16:creationId xmlns:a16="http://schemas.microsoft.com/office/drawing/2014/main" id="{D0911D3D-95BC-05C0-BBBE-C1EC4AB8040E}"/>
              </a:ext>
            </a:extLst>
          </p:cNvPr>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38" name="Google Shape;338;p29">
            <a:extLst>
              <a:ext uri="{FF2B5EF4-FFF2-40B4-BE49-F238E27FC236}">
                <a16:creationId xmlns:a16="http://schemas.microsoft.com/office/drawing/2014/main" id="{9DCE2587-CCFE-C27C-34A1-31AA51B594A4}"/>
              </a:ext>
            </a:extLst>
          </p:cNvPr>
          <p:cNvSpPr txBox="1">
            <a:spLocks noGrp="1"/>
          </p:cNvSpPr>
          <p:nvPr>
            <p:ph type="title"/>
          </p:nvPr>
        </p:nvSpPr>
        <p:spPr>
          <a:xfrm>
            <a:off x="720000" y="525250"/>
            <a:ext cx="7704000" cy="572100"/>
          </a:xfrm>
          <a:prstGeom prst="rect">
            <a:avLst/>
          </a:prstGeom>
        </p:spPr>
        <p:txBody>
          <a:bodyPr spcFirstLastPara="1" wrap="square" lIns="0" tIns="0" rIns="0" bIns="0" anchor="ctr" anchorCtr="0">
            <a:noAutofit/>
          </a:bodyPr>
          <a:lstStyle/>
          <a:p>
            <a:r>
              <a:rPr lang="en-US">
                <a:solidFill>
                  <a:schemeClr val="lt1"/>
                </a:solidFill>
              </a:rPr>
              <a:t>References</a:t>
            </a:r>
            <a:endParaRPr lang="en">
              <a:solidFill>
                <a:schemeClr val="lt1"/>
              </a:solidFill>
            </a:endParaRPr>
          </a:p>
        </p:txBody>
      </p:sp>
      <p:sp>
        <p:nvSpPr>
          <p:cNvPr id="8" name="TextBox 7">
            <a:extLst>
              <a:ext uri="{FF2B5EF4-FFF2-40B4-BE49-F238E27FC236}">
                <a16:creationId xmlns:a16="http://schemas.microsoft.com/office/drawing/2014/main" id="{A270118B-3192-F381-97B5-97FA2911BF7C}"/>
              </a:ext>
            </a:extLst>
          </p:cNvPr>
          <p:cNvSpPr txBox="1"/>
          <p:nvPr/>
        </p:nvSpPr>
        <p:spPr>
          <a:xfrm>
            <a:off x="472600" y="1361807"/>
            <a:ext cx="8216999" cy="3231654"/>
          </a:xfrm>
          <a:prstGeom prst="rect">
            <a:avLst/>
          </a:prstGeom>
          <a:noFill/>
        </p:spPr>
        <p:txBody>
          <a:bodyPr wrap="square" lIns="91440" tIns="45720" rIns="91440" bIns="45720" anchor="t">
            <a:spAutoFit/>
          </a:bodyPr>
          <a:lstStyle/>
          <a:p>
            <a:pPr marL="457200" indent="-457200" algn="l">
              <a:buNone/>
            </a:pPr>
            <a:r>
              <a:rPr lang="en-MY" sz="1200" b="0" i="0">
                <a:solidFill>
                  <a:srgbClr val="000000"/>
                </a:solidFill>
                <a:effectLst/>
                <a:latin typeface="Montserrat"/>
              </a:rPr>
              <a:t>Nik-Nasir, N. M., Md-Yasin, M., Ariffin, F., Mat-Nasir, N., </a:t>
            </a:r>
            <a:r>
              <a:rPr lang="en-MY" sz="1200" b="0" i="0" err="1">
                <a:solidFill>
                  <a:srgbClr val="000000"/>
                </a:solidFill>
                <a:effectLst/>
                <a:latin typeface="Montserrat"/>
              </a:rPr>
              <a:t>Miskan</a:t>
            </a:r>
            <a:r>
              <a:rPr lang="en-MY" sz="1200" b="0" i="0">
                <a:solidFill>
                  <a:srgbClr val="000000"/>
                </a:solidFill>
                <a:effectLst/>
                <a:latin typeface="Montserrat"/>
              </a:rPr>
              <a:t>, M., Abu-Bakar, N., &amp; Yusoff, K. (2022). Physical Activity in Malaysia: Are We Doing Enough? Findings from the REDISCOVER Study. </a:t>
            </a:r>
            <a:r>
              <a:rPr lang="en-MY" sz="1200" b="0" i="1">
                <a:solidFill>
                  <a:srgbClr val="000000"/>
                </a:solidFill>
                <a:effectLst/>
                <a:latin typeface="Montserrat"/>
              </a:rPr>
              <a:t>International Journal of Environmental Research and Public Health</a:t>
            </a:r>
            <a:r>
              <a:rPr lang="en-MY" sz="1200" b="0" i="0">
                <a:solidFill>
                  <a:srgbClr val="000000"/>
                </a:solidFill>
                <a:effectLst/>
                <a:latin typeface="Montserrat"/>
              </a:rPr>
              <a:t>, </a:t>
            </a:r>
            <a:r>
              <a:rPr lang="en-MY" sz="1200" b="0" i="1">
                <a:solidFill>
                  <a:srgbClr val="000000"/>
                </a:solidFill>
                <a:effectLst/>
                <a:latin typeface="Montserrat"/>
              </a:rPr>
              <a:t>19</a:t>
            </a:r>
            <a:r>
              <a:rPr lang="en-MY" sz="1200" b="0" i="0">
                <a:solidFill>
                  <a:srgbClr val="000000"/>
                </a:solidFill>
                <a:effectLst/>
                <a:latin typeface="Montserrat"/>
              </a:rPr>
              <a:t>(24), 16888. </a:t>
            </a:r>
            <a:r>
              <a:rPr lang="en-MY" sz="1200" b="0" i="0">
                <a:solidFill>
                  <a:srgbClr val="000000"/>
                </a:solidFill>
                <a:effectLst/>
                <a:latin typeface="Montserrat"/>
                <a:hlinkClick r:id="rId3"/>
              </a:rPr>
              <a:t>https://doi.org/10.3390/ijerph192416888</a:t>
            </a:r>
            <a:endParaRPr lang="en-MY" sz="1200">
              <a:latin typeface="Montserrat" panose="00000500000000000000" pitchFamily="2" charset="0"/>
            </a:endParaRPr>
          </a:p>
          <a:p>
            <a:pPr marL="457200" indent="-457200" algn="l">
              <a:buNone/>
            </a:pPr>
            <a:endParaRPr lang="en-MY" sz="1200" i="1">
              <a:latin typeface="Montserrat" panose="00000500000000000000" pitchFamily="2" charset="0"/>
            </a:endParaRPr>
          </a:p>
          <a:p>
            <a:pPr marL="457200" indent="-457200" algn="l">
              <a:buNone/>
            </a:pPr>
            <a:r>
              <a:rPr lang="en-MY" sz="1200" i="1">
                <a:latin typeface="Montserrat"/>
              </a:rPr>
              <a:t>Tong, H. L., Quiroz, J. C., </a:t>
            </a:r>
            <a:r>
              <a:rPr lang="en-MY" sz="1200" i="1" err="1">
                <a:latin typeface="Montserrat"/>
              </a:rPr>
              <a:t>Kocaballi</a:t>
            </a:r>
            <a:r>
              <a:rPr lang="en-MY" sz="1200" i="1">
                <a:latin typeface="Montserrat"/>
              </a:rPr>
              <a:t>, A. B., Ijaz, K., </a:t>
            </a:r>
            <a:r>
              <a:rPr lang="en-MY" sz="1200" i="1" err="1">
                <a:latin typeface="Montserrat"/>
              </a:rPr>
              <a:t>Coiera</a:t>
            </a:r>
            <a:r>
              <a:rPr lang="en-MY" sz="1200" i="1">
                <a:latin typeface="Montserrat"/>
              </a:rPr>
              <a:t>, E., Chow, C. K., &amp; Laranjo, L. (2022). A personalized mobile app for physical activity: An experimental mixed-methods study. Digit Health, 1-13. 10.1177/20552076221115017 </a:t>
            </a:r>
          </a:p>
          <a:p>
            <a:pPr marL="457200" indent="-457200" algn="l">
              <a:buNone/>
            </a:pPr>
            <a:endParaRPr lang="en-MY" sz="1200" i="1">
              <a:latin typeface="Montserrat"/>
            </a:endParaRPr>
          </a:p>
          <a:p>
            <a:pPr marL="457200" indent="-457200" algn="l">
              <a:buNone/>
            </a:pPr>
            <a:r>
              <a:rPr lang="en-MY" sz="1200" i="1">
                <a:latin typeface="Montserrat"/>
              </a:rPr>
              <a:t>Kurup, H. S., Dr. </a:t>
            </a:r>
            <a:r>
              <a:rPr lang="en-MY" sz="1200" i="1" err="1">
                <a:latin typeface="Montserrat"/>
              </a:rPr>
              <a:t>Anjali.O</a:t>
            </a:r>
            <a:r>
              <a:rPr lang="en-MY" sz="1200" i="1">
                <a:latin typeface="Montserrat"/>
              </a:rPr>
              <a:t>, &amp; K.G, D.S. (2022). Impact Of Social Media And Fitness Apps On The Health And Exercise Habits Of Modern Population. Journal of Advanced Zoology, 43(1), 929-931. </a:t>
            </a:r>
            <a:r>
              <a:rPr lang="en-MY" sz="1200" i="1">
                <a:latin typeface="Montserrat"/>
                <a:hlinkClick r:id="rId4">
                  <a:extLst>
                    <a:ext uri="{A12FA001-AC4F-418D-AE19-62706E023703}">
                      <ahyp:hlinkClr xmlns:ahyp="http://schemas.microsoft.com/office/drawing/2018/hyperlinkcolor" val="tx"/>
                    </a:ext>
                  </a:extLst>
                </a:hlinkClick>
              </a:rPr>
              <a:t>https://www.researchgate.net/publication/380996383_Impact_Of_Social_Media_And_Fitness_Apps_On_The_Health_And_Exercise_Habits_Of_Modern_Population</a:t>
            </a:r>
            <a:r>
              <a:rPr lang="en-MY" sz="1200" i="1">
                <a:latin typeface="Montserrat"/>
              </a:rPr>
              <a:t> </a:t>
            </a:r>
          </a:p>
          <a:p>
            <a:endParaRPr lang="en-MY" sz="1200" i="1">
              <a:latin typeface="Montserrat"/>
            </a:endParaRPr>
          </a:p>
          <a:p>
            <a:endParaRPr lang="en-MY" sz="1200" i="1">
              <a:latin typeface="Montserrat"/>
            </a:endParaRPr>
          </a:p>
          <a:p>
            <a:pPr marL="457200" indent="-457200"/>
            <a:endParaRPr lang="en-MY" sz="1200">
              <a:latin typeface="Montserrat"/>
            </a:endParaRPr>
          </a:p>
          <a:p>
            <a:pPr algn="l"/>
            <a:r>
              <a:rPr lang="en-MY" sz="1200">
                <a:latin typeface="Montserrat"/>
              </a:rPr>
              <a:t>‌</a:t>
            </a:r>
          </a:p>
        </p:txBody>
      </p:sp>
      <p:pic>
        <p:nvPicPr>
          <p:cNvPr id="4" name="Picture 3" descr="A cartoon duck lifting weights&#10;&#10;AI-generated content may be incorrect.">
            <a:extLst>
              <a:ext uri="{FF2B5EF4-FFF2-40B4-BE49-F238E27FC236}">
                <a16:creationId xmlns:a16="http://schemas.microsoft.com/office/drawing/2014/main" id="{81BB2AE2-804B-2F7C-045F-98E5B69C01EA}"/>
              </a:ext>
            </a:extLst>
          </p:cNvPr>
          <p:cNvPicPr>
            <a:picLocks noChangeAspect="1"/>
          </p:cNvPicPr>
          <p:nvPr/>
        </p:nvPicPr>
        <p:blipFill>
          <a:blip r:embed="rId5">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862639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3" name="Rectangle 2">
            <a:extLst>
              <a:ext uri="{FF2B5EF4-FFF2-40B4-BE49-F238E27FC236}">
                <a16:creationId xmlns:a16="http://schemas.microsoft.com/office/drawing/2014/main" id="{F1B19932-7C8F-8685-C8EF-C81852703A92}"/>
              </a:ext>
            </a:extLst>
          </p:cNvPr>
          <p:cNvSpPr/>
          <p:nvPr/>
        </p:nvSpPr>
        <p:spPr>
          <a:xfrm>
            <a:off x="0" y="-49917"/>
            <a:ext cx="9144000" cy="5243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rgbClr val="146A7B"/>
              </a:solidFill>
            </a:endParaRPr>
          </a:p>
        </p:txBody>
      </p:sp>
      <p:grpSp>
        <p:nvGrpSpPr>
          <p:cNvPr id="2" name="Group 1">
            <a:extLst>
              <a:ext uri="{FF2B5EF4-FFF2-40B4-BE49-F238E27FC236}">
                <a16:creationId xmlns:a16="http://schemas.microsoft.com/office/drawing/2014/main" id="{C05FD9E4-3D77-B7F1-7315-3D0B104D63DB}"/>
              </a:ext>
            </a:extLst>
          </p:cNvPr>
          <p:cNvGrpSpPr/>
          <p:nvPr/>
        </p:nvGrpSpPr>
        <p:grpSpPr>
          <a:xfrm>
            <a:off x="4000500" y="-173421"/>
            <a:ext cx="6021471" cy="5596759"/>
            <a:chOff x="3727275" y="1277020"/>
            <a:chExt cx="4493067" cy="2925052"/>
          </a:xfrm>
        </p:grpSpPr>
        <p:sp>
          <p:nvSpPr>
            <p:cNvPr id="17" name="Rectangle: Rounded Corners 16">
              <a:extLst>
                <a:ext uri="{FF2B5EF4-FFF2-40B4-BE49-F238E27FC236}">
                  <a16:creationId xmlns:a16="http://schemas.microsoft.com/office/drawing/2014/main" id="{1C75731A-C8CC-4F7F-EE7A-169F500544F8}"/>
                </a:ext>
              </a:extLst>
            </p:cNvPr>
            <p:cNvSpPr/>
            <p:nvPr/>
          </p:nvSpPr>
          <p:spPr>
            <a:xfrm>
              <a:off x="3727275" y="1277020"/>
              <a:ext cx="4493067" cy="2925052"/>
            </a:xfrm>
            <a:custGeom>
              <a:avLst/>
              <a:gdLst>
                <a:gd name="connsiteX0" fmla="*/ 0 w 6017430"/>
                <a:gd name="connsiteY0" fmla="*/ 857267 h 5143500"/>
                <a:gd name="connsiteX1" fmla="*/ 857267 w 6017430"/>
                <a:gd name="connsiteY1" fmla="*/ 0 h 5143500"/>
                <a:gd name="connsiteX2" fmla="*/ 5160163 w 6017430"/>
                <a:gd name="connsiteY2" fmla="*/ 0 h 5143500"/>
                <a:gd name="connsiteX3" fmla="*/ 6017430 w 6017430"/>
                <a:gd name="connsiteY3" fmla="*/ 857267 h 5143500"/>
                <a:gd name="connsiteX4" fmla="*/ 6017430 w 6017430"/>
                <a:gd name="connsiteY4" fmla="*/ 4286233 h 5143500"/>
                <a:gd name="connsiteX5" fmla="*/ 5160163 w 6017430"/>
                <a:gd name="connsiteY5" fmla="*/ 5143500 h 5143500"/>
                <a:gd name="connsiteX6" fmla="*/ 857267 w 6017430"/>
                <a:gd name="connsiteY6" fmla="*/ 5143500 h 5143500"/>
                <a:gd name="connsiteX7" fmla="*/ 0 w 6017430"/>
                <a:gd name="connsiteY7" fmla="*/ 4286233 h 5143500"/>
                <a:gd name="connsiteX8" fmla="*/ 0 w 6017430"/>
                <a:gd name="connsiteY8" fmla="*/ 857267 h 5143500"/>
                <a:gd name="connsiteX0" fmla="*/ 15240 w 6017430"/>
                <a:gd name="connsiteY0" fmla="*/ 397712 h 5148765"/>
                <a:gd name="connsiteX1" fmla="*/ 857267 w 6017430"/>
                <a:gd name="connsiteY1" fmla="*/ 5265 h 5148765"/>
                <a:gd name="connsiteX2" fmla="*/ 5160163 w 6017430"/>
                <a:gd name="connsiteY2" fmla="*/ 5265 h 5148765"/>
                <a:gd name="connsiteX3" fmla="*/ 6017430 w 6017430"/>
                <a:gd name="connsiteY3" fmla="*/ 862532 h 5148765"/>
                <a:gd name="connsiteX4" fmla="*/ 6017430 w 6017430"/>
                <a:gd name="connsiteY4" fmla="*/ 4291498 h 5148765"/>
                <a:gd name="connsiteX5" fmla="*/ 5160163 w 6017430"/>
                <a:gd name="connsiteY5" fmla="*/ 5148765 h 5148765"/>
                <a:gd name="connsiteX6" fmla="*/ 857267 w 6017430"/>
                <a:gd name="connsiteY6" fmla="*/ 5148765 h 5148765"/>
                <a:gd name="connsiteX7" fmla="*/ 0 w 6017430"/>
                <a:gd name="connsiteY7" fmla="*/ 4291498 h 5148765"/>
                <a:gd name="connsiteX8" fmla="*/ 15240 w 6017430"/>
                <a:gd name="connsiteY8" fmla="*/ 397712 h 5148765"/>
                <a:gd name="connsiteX0" fmla="*/ 7620 w 6009810"/>
                <a:gd name="connsiteY0" fmla="*/ 397712 h 5148887"/>
                <a:gd name="connsiteX1" fmla="*/ 849647 w 6009810"/>
                <a:gd name="connsiteY1" fmla="*/ 5265 h 5148887"/>
                <a:gd name="connsiteX2" fmla="*/ 5152543 w 6009810"/>
                <a:gd name="connsiteY2" fmla="*/ 5265 h 5148887"/>
                <a:gd name="connsiteX3" fmla="*/ 6009810 w 6009810"/>
                <a:gd name="connsiteY3" fmla="*/ 862532 h 5148887"/>
                <a:gd name="connsiteX4" fmla="*/ 6009810 w 6009810"/>
                <a:gd name="connsiteY4" fmla="*/ 4291498 h 5148887"/>
                <a:gd name="connsiteX5" fmla="*/ 5152543 w 6009810"/>
                <a:gd name="connsiteY5" fmla="*/ 5148765 h 5148887"/>
                <a:gd name="connsiteX6" fmla="*/ 849647 w 6009810"/>
                <a:gd name="connsiteY6" fmla="*/ 5148765 h 5148887"/>
                <a:gd name="connsiteX7" fmla="*/ 0 w 6009810"/>
                <a:gd name="connsiteY7" fmla="*/ 4695358 h 5148887"/>
                <a:gd name="connsiteX8" fmla="*/ 7620 w 6009810"/>
                <a:gd name="connsiteY8" fmla="*/ 397712 h 5148887"/>
                <a:gd name="connsiteX0" fmla="*/ 0 w 6002190"/>
                <a:gd name="connsiteY0" fmla="*/ 397712 h 5206295"/>
                <a:gd name="connsiteX1" fmla="*/ 842027 w 6002190"/>
                <a:gd name="connsiteY1" fmla="*/ 5265 h 5206295"/>
                <a:gd name="connsiteX2" fmla="*/ 5144923 w 6002190"/>
                <a:gd name="connsiteY2" fmla="*/ 5265 h 5206295"/>
                <a:gd name="connsiteX3" fmla="*/ 6002190 w 6002190"/>
                <a:gd name="connsiteY3" fmla="*/ 862532 h 5206295"/>
                <a:gd name="connsiteX4" fmla="*/ 6002190 w 6002190"/>
                <a:gd name="connsiteY4" fmla="*/ 4291498 h 5206295"/>
                <a:gd name="connsiteX5" fmla="*/ 5144923 w 6002190"/>
                <a:gd name="connsiteY5" fmla="*/ 5148765 h 5206295"/>
                <a:gd name="connsiteX6" fmla="*/ 842027 w 6002190"/>
                <a:gd name="connsiteY6" fmla="*/ 5148765 h 5206295"/>
                <a:gd name="connsiteX7" fmla="*/ 7620 w 6002190"/>
                <a:gd name="connsiteY7" fmla="*/ 4908718 h 5206295"/>
                <a:gd name="connsiteX8" fmla="*/ 0 w 6002190"/>
                <a:gd name="connsiteY8" fmla="*/ 397712 h 5206295"/>
                <a:gd name="connsiteX0" fmla="*/ 0 w 6002190"/>
                <a:gd name="connsiteY0" fmla="*/ 397712 h 5154030"/>
                <a:gd name="connsiteX1" fmla="*/ 842027 w 6002190"/>
                <a:gd name="connsiteY1" fmla="*/ 5265 h 5154030"/>
                <a:gd name="connsiteX2" fmla="*/ 5144923 w 6002190"/>
                <a:gd name="connsiteY2" fmla="*/ 5265 h 5154030"/>
                <a:gd name="connsiteX3" fmla="*/ 6002190 w 6002190"/>
                <a:gd name="connsiteY3" fmla="*/ 862532 h 5154030"/>
                <a:gd name="connsiteX4" fmla="*/ 6002190 w 6002190"/>
                <a:gd name="connsiteY4" fmla="*/ 4291498 h 5154030"/>
                <a:gd name="connsiteX5" fmla="*/ 5144923 w 6002190"/>
                <a:gd name="connsiteY5" fmla="*/ 5148765 h 5154030"/>
                <a:gd name="connsiteX6" fmla="*/ 842027 w 6002190"/>
                <a:gd name="connsiteY6" fmla="*/ 5148765 h 5154030"/>
                <a:gd name="connsiteX7" fmla="*/ 7620 w 6002190"/>
                <a:gd name="connsiteY7" fmla="*/ 4756318 h 5154030"/>
                <a:gd name="connsiteX8" fmla="*/ 0 w 6002190"/>
                <a:gd name="connsiteY8" fmla="*/ 397712 h 5154030"/>
                <a:gd name="connsiteX0" fmla="*/ 0 w 6002190"/>
                <a:gd name="connsiteY0" fmla="*/ 397712 h 5148795"/>
                <a:gd name="connsiteX1" fmla="*/ 842027 w 6002190"/>
                <a:gd name="connsiteY1" fmla="*/ 5265 h 5148795"/>
                <a:gd name="connsiteX2" fmla="*/ 5144923 w 6002190"/>
                <a:gd name="connsiteY2" fmla="*/ 5265 h 5148795"/>
                <a:gd name="connsiteX3" fmla="*/ 6002190 w 6002190"/>
                <a:gd name="connsiteY3" fmla="*/ 862532 h 5148795"/>
                <a:gd name="connsiteX4" fmla="*/ 6002190 w 6002190"/>
                <a:gd name="connsiteY4" fmla="*/ 4291498 h 5148795"/>
                <a:gd name="connsiteX5" fmla="*/ 5144923 w 6002190"/>
                <a:gd name="connsiteY5" fmla="*/ 5148765 h 5148795"/>
                <a:gd name="connsiteX6" fmla="*/ 842027 w 6002190"/>
                <a:gd name="connsiteY6" fmla="*/ 5148765 h 5148795"/>
                <a:gd name="connsiteX7" fmla="*/ 7620 w 6002190"/>
                <a:gd name="connsiteY7" fmla="*/ 4687738 h 5148795"/>
                <a:gd name="connsiteX8" fmla="*/ 0 w 6002190"/>
                <a:gd name="connsiteY8" fmla="*/ 397712 h 514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190" h="5148795">
                  <a:moveTo>
                    <a:pt x="0" y="397712"/>
                  </a:moveTo>
                  <a:cubicBezTo>
                    <a:pt x="0" y="-75743"/>
                    <a:pt x="368572" y="5265"/>
                    <a:pt x="842027" y="5265"/>
                  </a:cubicBezTo>
                  <a:lnTo>
                    <a:pt x="5144923" y="5265"/>
                  </a:lnTo>
                  <a:cubicBezTo>
                    <a:pt x="5618378" y="5265"/>
                    <a:pt x="6002190" y="389077"/>
                    <a:pt x="6002190" y="862532"/>
                  </a:cubicBezTo>
                  <a:lnTo>
                    <a:pt x="6002190" y="4291498"/>
                  </a:lnTo>
                  <a:cubicBezTo>
                    <a:pt x="6002190" y="4764953"/>
                    <a:pt x="5618378" y="5148765"/>
                    <a:pt x="5144923" y="5148765"/>
                  </a:cubicBezTo>
                  <a:lnTo>
                    <a:pt x="842027" y="5148765"/>
                  </a:lnTo>
                  <a:cubicBezTo>
                    <a:pt x="368572" y="5148765"/>
                    <a:pt x="7620" y="5161193"/>
                    <a:pt x="7620" y="4687738"/>
                  </a:cubicBezTo>
                  <a:cubicBezTo>
                    <a:pt x="7620" y="3544749"/>
                    <a:pt x="0" y="1540701"/>
                    <a:pt x="0" y="397712"/>
                  </a:cubicBezTo>
                  <a:close/>
                </a:path>
              </a:pathLst>
            </a:cu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a:p>
          </p:txBody>
        </p:sp>
        <p:sp>
          <p:nvSpPr>
            <p:cNvPr id="6" name="Google Shape;324;p28">
              <a:extLst>
                <a:ext uri="{FF2B5EF4-FFF2-40B4-BE49-F238E27FC236}">
                  <a16:creationId xmlns:a16="http://schemas.microsoft.com/office/drawing/2014/main" id="{2C2E2BE3-4DB4-CBD3-45FE-77136C54B9D8}"/>
                </a:ext>
              </a:extLst>
            </p:cNvPr>
            <p:cNvSpPr txBox="1">
              <a:spLocks/>
            </p:cNvSpPr>
            <p:nvPr/>
          </p:nvSpPr>
          <p:spPr>
            <a:xfrm>
              <a:off x="4051528" y="1390350"/>
              <a:ext cx="3833152" cy="272883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spcBef>
                  <a:spcPts val="600"/>
                </a:spcBef>
                <a:spcAft>
                  <a:spcPts val="1200"/>
                </a:spcAft>
              </a:pPr>
              <a:r>
                <a:rPr lang="en-US" sz="5400">
                  <a:ln w="13462">
                    <a:solidFill>
                      <a:schemeClr val="bg1"/>
                    </a:solidFill>
                    <a:prstDash val="solid"/>
                  </a:ln>
                  <a:solidFill>
                    <a:srgbClr val="2BA2C0"/>
                  </a:solidFill>
                  <a:effectLst>
                    <a:outerShdw dist="38100" dir="2700000" algn="bl" rotWithShape="0">
                      <a:schemeClr val="accent5"/>
                    </a:outerShdw>
                  </a:effectLst>
                </a:rPr>
                <a:t>QuackFit</a:t>
              </a:r>
            </a:p>
            <a:p>
              <a:pPr>
                <a:spcBef>
                  <a:spcPts val="600"/>
                </a:spcBef>
                <a:spcAft>
                  <a:spcPts val="1200"/>
                </a:spcAft>
              </a:pPr>
              <a:br>
                <a:rPr lang="en-US" sz="100">
                  <a:solidFill>
                    <a:srgbClr val="2AA4C0"/>
                  </a:solidFill>
                </a:rPr>
              </a:br>
              <a:r>
                <a:rPr lang="en-US" sz="2000">
                  <a:ln w="0"/>
                  <a:solidFill>
                    <a:schemeClr val="accent1"/>
                  </a:solidFill>
                  <a:effectLst>
                    <a:outerShdw blurRad="38100" dist="19050" dir="2700000" algn="tl" rotWithShape="0">
                      <a:schemeClr val="dk1">
                        <a:alpha val="40000"/>
                      </a:schemeClr>
                    </a:outerShdw>
                  </a:effectLst>
                </a:rPr>
                <a:t>An AI-Powered </a:t>
              </a:r>
              <a:br>
                <a:rPr lang="en-US" sz="2000">
                  <a:ln w="0"/>
                  <a:solidFill>
                    <a:schemeClr val="accent1"/>
                  </a:solidFill>
                  <a:effectLst>
                    <a:outerShdw blurRad="38100" dist="19050" dir="2700000" algn="tl" rotWithShape="0">
                      <a:schemeClr val="dk1">
                        <a:alpha val="40000"/>
                      </a:schemeClr>
                    </a:outerShdw>
                  </a:effectLst>
                </a:rPr>
              </a:br>
              <a:r>
                <a:rPr lang="en-US" sz="2000" err="1">
                  <a:ln w="0"/>
                  <a:solidFill>
                    <a:schemeClr val="accent1"/>
                  </a:solidFill>
                  <a:effectLst>
                    <a:outerShdw blurRad="38100" dist="19050" dir="2700000" algn="tl" rotWithShape="0">
                      <a:schemeClr val="dk1">
                        <a:alpha val="40000"/>
                      </a:schemeClr>
                    </a:outerShdw>
                  </a:effectLst>
                </a:rPr>
                <a:t>Personalised</a:t>
              </a:r>
              <a:r>
                <a:rPr lang="en-US" sz="2000">
                  <a:ln w="0"/>
                  <a:solidFill>
                    <a:schemeClr val="accent1"/>
                  </a:solidFill>
                  <a:effectLst>
                    <a:outerShdw blurRad="38100" dist="19050" dir="2700000" algn="tl" rotWithShape="0">
                      <a:schemeClr val="dk1">
                        <a:alpha val="40000"/>
                      </a:schemeClr>
                    </a:outerShdw>
                  </a:effectLst>
                </a:rPr>
                <a:t> </a:t>
              </a:r>
              <a:br>
                <a:rPr lang="en-US" sz="2000">
                  <a:ln w="0"/>
                  <a:solidFill>
                    <a:schemeClr val="accent1"/>
                  </a:solidFill>
                  <a:effectLst>
                    <a:outerShdw blurRad="38100" dist="19050" dir="2700000" algn="tl" rotWithShape="0">
                      <a:schemeClr val="dk1">
                        <a:alpha val="40000"/>
                      </a:schemeClr>
                    </a:outerShdw>
                  </a:effectLst>
                </a:rPr>
              </a:br>
              <a:r>
                <a:rPr lang="en-US" sz="2000">
                  <a:ln w="0"/>
                  <a:solidFill>
                    <a:schemeClr val="accent1"/>
                  </a:solidFill>
                  <a:effectLst>
                    <a:outerShdw blurRad="38100" dist="19050" dir="2700000" algn="tl" rotWithShape="0">
                      <a:schemeClr val="dk1">
                        <a:alpha val="40000"/>
                      </a:schemeClr>
                    </a:outerShdw>
                  </a:effectLst>
                </a:rPr>
                <a:t>Fitness Application</a:t>
              </a:r>
              <a:endParaRPr lang="en-US" sz="2400">
                <a:solidFill>
                  <a:schemeClr val="accent1"/>
                </a:solidFill>
              </a:endParaRPr>
            </a:p>
          </p:txBody>
        </p:sp>
      </p:grpSp>
      <p:pic>
        <p:nvPicPr>
          <p:cNvPr id="7" name="Picture 6" descr="A cartoon duck holding weights&#10;&#10;AI-generated content may be incorrect.">
            <a:extLst>
              <a:ext uri="{FF2B5EF4-FFF2-40B4-BE49-F238E27FC236}">
                <a16:creationId xmlns:a16="http://schemas.microsoft.com/office/drawing/2014/main" id="{21A7A28C-DA68-6F27-64DD-D826CEDA9A5D}"/>
              </a:ext>
            </a:extLst>
          </p:cNvPr>
          <p:cNvPicPr>
            <a:picLocks noChangeAspect="1"/>
          </p:cNvPicPr>
          <p:nvPr/>
        </p:nvPicPr>
        <p:blipFill>
          <a:blip r:embed="rId3"/>
          <a:stretch>
            <a:fillRect/>
          </a:stretch>
        </p:blipFill>
        <p:spPr>
          <a:xfrm>
            <a:off x="171336" y="880275"/>
            <a:ext cx="3580020" cy="3580020"/>
          </a:xfrm>
          <a:prstGeom prst="rect">
            <a:avLst/>
          </a:prstGeom>
        </p:spPr>
      </p:pic>
      <p:grpSp>
        <p:nvGrpSpPr>
          <p:cNvPr id="8" name="Group 7">
            <a:extLst>
              <a:ext uri="{FF2B5EF4-FFF2-40B4-BE49-F238E27FC236}">
                <a16:creationId xmlns:a16="http://schemas.microsoft.com/office/drawing/2014/main" id="{363C5578-11D7-D2CF-555E-9AD23C65681B}"/>
              </a:ext>
            </a:extLst>
          </p:cNvPr>
          <p:cNvGrpSpPr/>
          <p:nvPr/>
        </p:nvGrpSpPr>
        <p:grpSpPr>
          <a:xfrm rot="1798048">
            <a:off x="6844086" y="1938711"/>
            <a:ext cx="2566629" cy="4412394"/>
            <a:chOff x="4951005" y="-145816"/>
            <a:chExt cx="2628940" cy="4756250"/>
          </a:xfrm>
        </p:grpSpPr>
        <p:pic>
          <p:nvPicPr>
            <p:cNvPr id="9" name="Google Shape;328;p28">
              <a:extLst>
                <a:ext uri="{FF2B5EF4-FFF2-40B4-BE49-F238E27FC236}">
                  <a16:creationId xmlns:a16="http://schemas.microsoft.com/office/drawing/2014/main" id="{631A5E1A-BC74-6675-E008-005E4941F1D8}"/>
                </a:ext>
              </a:extLst>
            </p:cNvPr>
            <p:cNvPicPr preferRelativeResize="0"/>
            <p:nvPr/>
          </p:nvPicPr>
          <p:blipFill>
            <a:blip r:embed="rId4">
              <a:alphaModFix/>
            </a:blip>
            <a:stretch>
              <a:fillRect/>
            </a:stretch>
          </p:blipFill>
          <p:spPr>
            <a:xfrm rot="-1239607">
              <a:off x="4951005" y="-145816"/>
              <a:ext cx="2628940" cy="4756250"/>
            </a:xfrm>
            <a:prstGeom prst="rect">
              <a:avLst/>
            </a:prstGeom>
            <a:noFill/>
            <a:ln>
              <a:noFill/>
            </a:ln>
          </p:spPr>
        </p:pic>
        <p:pic>
          <p:nvPicPr>
            <p:cNvPr id="10" name="Picture 9">
              <a:extLst>
                <a:ext uri="{FF2B5EF4-FFF2-40B4-BE49-F238E27FC236}">
                  <a16:creationId xmlns:a16="http://schemas.microsoft.com/office/drawing/2014/main" id="{61445553-76ED-3D97-D4D4-707F5354B03C}"/>
                </a:ext>
              </a:extLst>
            </p:cNvPr>
            <p:cNvPicPr>
              <a:picLocks noChangeAspect="1"/>
            </p:cNvPicPr>
            <p:nvPr/>
          </p:nvPicPr>
          <p:blipFill>
            <a:blip r:embed="rId5"/>
            <a:srcRect l="18" r="18"/>
            <a:stretch/>
          </p:blipFill>
          <p:spPr>
            <a:xfrm rot="20362455">
              <a:off x="5605016" y="738298"/>
              <a:ext cx="1452648" cy="324925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2" presetClass="emph" presetSubtype="0" repeatCount="indefinite" fill="hold" nodeType="afterEffect">
                                  <p:stCondLst>
                                    <p:cond delay="0"/>
                                  </p:stCondLst>
                                  <p:childTnLst>
                                    <p:animRot by="120000">
                                      <p:cBhvr>
                                        <p:cTn id="11" dur="225" fill="hold">
                                          <p:stCondLst>
                                            <p:cond delay="0"/>
                                          </p:stCondLst>
                                        </p:cTn>
                                        <p:tgtEl>
                                          <p:spTgt spid="7"/>
                                        </p:tgtEl>
                                        <p:attrNameLst>
                                          <p:attrName>r</p:attrName>
                                        </p:attrNameLst>
                                      </p:cBhvr>
                                    </p:animRot>
                                    <p:animRot by="-240000">
                                      <p:cBhvr>
                                        <p:cTn id="12" dur="450" fill="hold">
                                          <p:stCondLst>
                                            <p:cond delay="450"/>
                                          </p:stCondLst>
                                        </p:cTn>
                                        <p:tgtEl>
                                          <p:spTgt spid="7"/>
                                        </p:tgtEl>
                                        <p:attrNameLst>
                                          <p:attrName>r</p:attrName>
                                        </p:attrNameLst>
                                      </p:cBhvr>
                                    </p:animRot>
                                    <p:animRot by="240000">
                                      <p:cBhvr>
                                        <p:cTn id="13" dur="450" fill="hold">
                                          <p:stCondLst>
                                            <p:cond delay="900"/>
                                          </p:stCondLst>
                                        </p:cTn>
                                        <p:tgtEl>
                                          <p:spTgt spid="7"/>
                                        </p:tgtEl>
                                        <p:attrNameLst>
                                          <p:attrName>r</p:attrName>
                                        </p:attrNameLst>
                                      </p:cBhvr>
                                    </p:animRot>
                                    <p:animRot by="-240000">
                                      <p:cBhvr>
                                        <p:cTn id="14" dur="450" fill="hold">
                                          <p:stCondLst>
                                            <p:cond delay="1350"/>
                                          </p:stCondLst>
                                        </p:cTn>
                                        <p:tgtEl>
                                          <p:spTgt spid="7"/>
                                        </p:tgtEl>
                                        <p:attrNameLst>
                                          <p:attrName>r</p:attrName>
                                        </p:attrNameLst>
                                      </p:cBhvr>
                                    </p:animRot>
                                    <p:animRot by="120000">
                                      <p:cBhvr>
                                        <p:cTn id="15" dur="450" fill="hold">
                                          <p:stCondLst>
                                            <p:cond delay="1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69F563EB-4589-B8F4-40F4-A694E1332C44}"/>
            </a:ext>
          </a:extLst>
        </p:cNvPr>
        <p:cNvGrpSpPr/>
        <p:nvPr/>
      </p:nvGrpSpPr>
      <p:grpSpPr>
        <a:xfrm>
          <a:off x="0" y="0"/>
          <a:ext cx="0" cy="0"/>
          <a:chOff x="0" y="0"/>
          <a:chExt cx="0" cy="0"/>
        </a:xfrm>
      </p:grpSpPr>
      <p:sp>
        <p:nvSpPr>
          <p:cNvPr id="601" name="Google Shape;601;p44">
            <a:extLst>
              <a:ext uri="{FF2B5EF4-FFF2-40B4-BE49-F238E27FC236}">
                <a16:creationId xmlns:a16="http://schemas.microsoft.com/office/drawing/2014/main" id="{74EFFD21-B2B6-6589-D730-0DFA7350C636}"/>
              </a:ext>
            </a:extLst>
          </p:cNvPr>
          <p:cNvSpPr txBox="1">
            <a:spLocks noGrp="1"/>
          </p:cNvSpPr>
          <p:nvPr>
            <p:ph type="title"/>
          </p:nvPr>
        </p:nvSpPr>
        <p:spPr>
          <a:xfrm>
            <a:off x="1808400" y="1721400"/>
            <a:ext cx="5527200" cy="1138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Main Idea</a:t>
            </a:r>
            <a:endParaRPr/>
          </a:p>
        </p:txBody>
      </p:sp>
      <p:grpSp>
        <p:nvGrpSpPr>
          <p:cNvPr id="602" name="Google Shape;602;p44">
            <a:extLst>
              <a:ext uri="{FF2B5EF4-FFF2-40B4-BE49-F238E27FC236}">
                <a16:creationId xmlns:a16="http://schemas.microsoft.com/office/drawing/2014/main" id="{6D34F9AB-7573-7D0C-F3BF-1B970A59E6A9}"/>
              </a:ext>
            </a:extLst>
          </p:cNvPr>
          <p:cNvGrpSpPr/>
          <p:nvPr/>
        </p:nvGrpSpPr>
        <p:grpSpPr>
          <a:xfrm>
            <a:off x="230983" y="145925"/>
            <a:ext cx="482458" cy="241200"/>
            <a:chOff x="719996" y="145925"/>
            <a:chExt cx="482458" cy="241200"/>
          </a:xfrm>
        </p:grpSpPr>
        <p:sp>
          <p:nvSpPr>
            <p:cNvPr id="603" name="Google Shape;603;p44">
              <a:extLst>
                <a:ext uri="{FF2B5EF4-FFF2-40B4-BE49-F238E27FC236}">
                  <a16:creationId xmlns:a16="http://schemas.microsoft.com/office/drawing/2014/main" id="{08E0CDC5-4200-5662-53DC-5023951AFB5E}"/>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a:extLst>
                <a:ext uri="{FF2B5EF4-FFF2-40B4-BE49-F238E27FC236}">
                  <a16:creationId xmlns:a16="http://schemas.microsoft.com/office/drawing/2014/main" id="{F4ED58FC-B8BC-E7B5-4975-DC86CE1229A5}"/>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4">
            <a:extLst>
              <a:ext uri="{FF2B5EF4-FFF2-40B4-BE49-F238E27FC236}">
                <a16:creationId xmlns:a16="http://schemas.microsoft.com/office/drawing/2014/main" id="{5C1CFAE8-845E-4D5C-7DB0-75026D62C4FF}"/>
              </a:ext>
            </a:extLst>
          </p:cNvPr>
          <p:cNvGrpSpPr/>
          <p:nvPr/>
        </p:nvGrpSpPr>
        <p:grpSpPr>
          <a:xfrm rot="10800000">
            <a:off x="8430558" y="145925"/>
            <a:ext cx="482458" cy="241200"/>
            <a:chOff x="719996" y="145925"/>
            <a:chExt cx="482458" cy="241200"/>
          </a:xfrm>
        </p:grpSpPr>
        <p:sp>
          <p:nvSpPr>
            <p:cNvPr id="606" name="Google Shape;606;p44">
              <a:extLst>
                <a:ext uri="{FF2B5EF4-FFF2-40B4-BE49-F238E27FC236}">
                  <a16:creationId xmlns:a16="http://schemas.microsoft.com/office/drawing/2014/main" id="{7D8DE244-86D2-196D-F3B0-E4E732E2A9BB}"/>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a:extLst>
                <a:ext uri="{FF2B5EF4-FFF2-40B4-BE49-F238E27FC236}">
                  <a16:creationId xmlns:a16="http://schemas.microsoft.com/office/drawing/2014/main" id="{67D55AA6-39DD-7CB3-A28F-24D6631048E6}"/>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44">
            <a:extLst>
              <a:ext uri="{FF2B5EF4-FFF2-40B4-BE49-F238E27FC236}">
                <a16:creationId xmlns:a16="http://schemas.microsoft.com/office/drawing/2014/main" id="{2A6C1200-673A-3BBC-F21C-41F0DE26CC98}"/>
              </a:ext>
            </a:extLst>
          </p:cNvPr>
          <p:cNvGrpSpPr/>
          <p:nvPr/>
        </p:nvGrpSpPr>
        <p:grpSpPr>
          <a:xfrm rot="10800000">
            <a:off x="7438658" y="1127250"/>
            <a:ext cx="482458" cy="241200"/>
            <a:chOff x="719996" y="145925"/>
            <a:chExt cx="482458" cy="241200"/>
          </a:xfrm>
        </p:grpSpPr>
        <p:sp>
          <p:nvSpPr>
            <p:cNvPr id="609" name="Google Shape;609;p44">
              <a:extLst>
                <a:ext uri="{FF2B5EF4-FFF2-40B4-BE49-F238E27FC236}">
                  <a16:creationId xmlns:a16="http://schemas.microsoft.com/office/drawing/2014/main" id="{0A1316C0-4CD3-8B40-0D94-0D0AB095900A}"/>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a:extLst>
                <a:ext uri="{FF2B5EF4-FFF2-40B4-BE49-F238E27FC236}">
                  <a16:creationId xmlns:a16="http://schemas.microsoft.com/office/drawing/2014/main" id="{8D8BE2B8-5915-30A6-4462-8B57215102AD}"/>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4">
            <a:extLst>
              <a:ext uri="{FF2B5EF4-FFF2-40B4-BE49-F238E27FC236}">
                <a16:creationId xmlns:a16="http://schemas.microsoft.com/office/drawing/2014/main" id="{275585FB-5B79-2885-5D42-FAAEB3C54AEF}"/>
              </a:ext>
            </a:extLst>
          </p:cNvPr>
          <p:cNvGrpSpPr/>
          <p:nvPr/>
        </p:nvGrpSpPr>
        <p:grpSpPr>
          <a:xfrm>
            <a:off x="1158058" y="3552350"/>
            <a:ext cx="482458" cy="241200"/>
            <a:chOff x="719996" y="145925"/>
            <a:chExt cx="482458" cy="241200"/>
          </a:xfrm>
        </p:grpSpPr>
        <p:sp>
          <p:nvSpPr>
            <p:cNvPr id="612" name="Google Shape;612;p44">
              <a:extLst>
                <a:ext uri="{FF2B5EF4-FFF2-40B4-BE49-F238E27FC236}">
                  <a16:creationId xmlns:a16="http://schemas.microsoft.com/office/drawing/2014/main" id="{E5952449-D3F0-3649-D544-6326A92C018A}"/>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a:extLst>
                <a:ext uri="{FF2B5EF4-FFF2-40B4-BE49-F238E27FC236}">
                  <a16:creationId xmlns:a16="http://schemas.microsoft.com/office/drawing/2014/main" id="{5E04468B-5B66-BFAC-572B-76F22E23D346}"/>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17D481E-BBFA-277E-03EC-66E80919052E}"/>
              </a:ext>
            </a:extLst>
          </p:cNvPr>
          <p:cNvSpPr txBox="1"/>
          <p:nvPr/>
        </p:nvSpPr>
        <p:spPr>
          <a:xfrm>
            <a:off x="1619142" y="2859450"/>
            <a:ext cx="5905716" cy="646331"/>
          </a:xfrm>
          <a:prstGeom prst="rect">
            <a:avLst/>
          </a:prstGeom>
          <a:noFill/>
        </p:spPr>
        <p:txBody>
          <a:bodyPr wrap="square" lIns="91440" tIns="45720" rIns="91440" bIns="45720" rtlCol="0" anchor="t">
            <a:spAutoFit/>
          </a:bodyPr>
          <a:lstStyle/>
          <a:p>
            <a:pPr algn="ctr"/>
            <a:r>
              <a:rPr lang="en-US" sz="1800" dirty="0">
                <a:solidFill>
                  <a:schemeClr val="lt1"/>
                </a:solidFill>
                <a:latin typeface="Lexend Deca Light"/>
                <a:ea typeface="Lexend Deca Light"/>
                <a:cs typeface="Lexend Deca Light"/>
                <a:sym typeface="Lexend Deca Light"/>
              </a:rPr>
              <a:t>Use AI to generate fitness plans with home workouts and verify workout completions.</a:t>
            </a:r>
          </a:p>
        </p:txBody>
      </p:sp>
      <p:pic>
        <p:nvPicPr>
          <p:cNvPr id="17" name="Picture 16" descr="A light bulb with a black background&#10;&#10;AI-generated content may be incorrect.">
            <a:extLst>
              <a:ext uri="{FF2B5EF4-FFF2-40B4-BE49-F238E27FC236}">
                <a16:creationId xmlns:a16="http://schemas.microsoft.com/office/drawing/2014/main" id="{DC2FBC09-7B24-599F-8A01-E61D942AB075}"/>
              </a:ext>
            </a:extLst>
          </p:cNvPr>
          <p:cNvPicPr>
            <a:picLocks noChangeAspect="1"/>
          </p:cNvPicPr>
          <p:nvPr/>
        </p:nvPicPr>
        <p:blipFill>
          <a:blip r:embed="rId3"/>
          <a:stretch>
            <a:fillRect/>
          </a:stretch>
        </p:blipFill>
        <p:spPr>
          <a:xfrm>
            <a:off x="26796" y="440520"/>
            <a:ext cx="2068704" cy="2068704"/>
          </a:xfrm>
          <a:prstGeom prst="rect">
            <a:avLst/>
          </a:prstGeom>
        </p:spPr>
      </p:pic>
      <p:pic>
        <p:nvPicPr>
          <p:cNvPr id="19" name="Picture 18" descr="A yellow robot with green eyes&#10;&#10;AI-generated content may be incorrect.">
            <a:extLst>
              <a:ext uri="{FF2B5EF4-FFF2-40B4-BE49-F238E27FC236}">
                <a16:creationId xmlns:a16="http://schemas.microsoft.com/office/drawing/2014/main" id="{FB83E460-EC24-7382-D08D-D8B91354C8E2}"/>
              </a:ext>
            </a:extLst>
          </p:cNvPr>
          <p:cNvPicPr>
            <a:picLocks noChangeAspect="1"/>
          </p:cNvPicPr>
          <p:nvPr/>
        </p:nvPicPr>
        <p:blipFill>
          <a:blip r:embed="rId4"/>
          <a:stretch>
            <a:fillRect/>
          </a:stretch>
        </p:blipFill>
        <p:spPr>
          <a:xfrm>
            <a:off x="6874558" y="3429209"/>
            <a:ext cx="1721550" cy="1721550"/>
          </a:xfrm>
          <a:prstGeom prst="rect">
            <a:avLst/>
          </a:prstGeom>
        </p:spPr>
      </p:pic>
      <p:pic>
        <p:nvPicPr>
          <p:cNvPr id="7" name="Picture 6" descr="A cartoon duck lifting weights&#10;&#10;AI-generated content may be incorrect.">
            <a:extLst>
              <a:ext uri="{FF2B5EF4-FFF2-40B4-BE49-F238E27FC236}">
                <a16:creationId xmlns:a16="http://schemas.microsoft.com/office/drawing/2014/main" id="{2B3ADB53-7AE1-2CE2-1C1D-BEFC902C1B3A}"/>
              </a:ext>
            </a:extLst>
          </p:cNvPr>
          <p:cNvPicPr>
            <a:picLocks noChangeAspect="1"/>
          </p:cNvPicPr>
          <p:nvPr/>
        </p:nvPicPr>
        <p:blipFill>
          <a:blip r:embed="rId5">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38559429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000" fill="hold"/>
                                        <p:tgtEl>
                                          <p:spTgt spid="19"/>
                                        </p:tgtEl>
                                        <p:attrNameLst>
                                          <p:attrName>ppt_x</p:attrName>
                                        </p:attrNameLst>
                                      </p:cBhvr>
                                      <p:tavLst>
                                        <p:tav tm="0">
                                          <p:val>
                                            <p:strVal val="0-#ppt_w/2"/>
                                          </p:val>
                                        </p:tav>
                                        <p:tav tm="100000">
                                          <p:val>
                                            <p:strVal val="#ppt_x"/>
                                          </p:val>
                                        </p:tav>
                                      </p:tavLst>
                                    </p:anim>
                                    <p:anim calcmode="lin" valueType="num">
                                      <p:cBhvr additive="base">
                                        <p:cTn id="12" dur="7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608771C0-6C57-7DCE-AB6A-97864FEC3527}"/>
            </a:ext>
          </a:extLst>
        </p:cNvPr>
        <p:cNvGrpSpPr/>
        <p:nvPr/>
      </p:nvGrpSpPr>
      <p:grpSpPr>
        <a:xfrm>
          <a:off x="0" y="0"/>
          <a:ext cx="0" cy="0"/>
          <a:chOff x="0" y="0"/>
          <a:chExt cx="0" cy="0"/>
        </a:xfrm>
      </p:grpSpPr>
      <p:sp>
        <p:nvSpPr>
          <p:cNvPr id="601" name="Google Shape;601;p44">
            <a:extLst>
              <a:ext uri="{FF2B5EF4-FFF2-40B4-BE49-F238E27FC236}">
                <a16:creationId xmlns:a16="http://schemas.microsoft.com/office/drawing/2014/main" id="{31329372-7C2F-977B-A1AF-C63B34727DD6}"/>
              </a:ext>
            </a:extLst>
          </p:cNvPr>
          <p:cNvSpPr txBox="1">
            <a:spLocks noGrp="1"/>
          </p:cNvSpPr>
          <p:nvPr>
            <p:ph type="title"/>
          </p:nvPr>
        </p:nvSpPr>
        <p:spPr>
          <a:xfrm>
            <a:off x="1808400" y="1721400"/>
            <a:ext cx="5527200" cy="1138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Gamification</a:t>
            </a:r>
            <a:endParaRPr sz="6000"/>
          </a:p>
        </p:txBody>
      </p:sp>
      <p:grpSp>
        <p:nvGrpSpPr>
          <p:cNvPr id="602" name="Google Shape;602;p44">
            <a:extLst>
              <a:ext uri="{FF2B5EF4-FFF2-40B4-BE49-F238E27FC236}">
                <a16:creationId xmlns:a16="http://schemas.microsoft.com/office/drawing/2014/main" id="{04E8C8C3-C51F-F8B8-4907-22E63E37C4ED}"/>
              </a:ext>
            </a:extLst>
          </p:cNvPr>
          <p:cNvGrpSpPr/>
          <p:nvPr/>
        </p:nvGrpSpPr>
        <p:grpSpPr>
          <a:xfrm>
            <a:off x="230983" y="145925"/>
            <a:ext cx="482458" cy="241200"/>
            <a:chOff x="719996" y="145925"/>
            <a:chExt cx="482458" cy="241200"/>
          </a:xfrm>
        </p:grpSpPr>
        <p:sp>
          <p:nvSpPr>
            <p:cNvPr id="603" name="Google Shape;603;p44">
              <a:extLst>
                <a:ext uri="{FF2B5EF4-FFF2-40B4-BE49-F238E27FC236}">
                  <a16:creationId xmlns:a16="http://schemas.microsoft.com/office/drawing/2014/main" id="{B4446ED1-0639-F4B3-D12C-7A436203B1EF}"/>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a:extLst>
                <a:ext uri="{FF2B5EF4-FFF2-40B4-BE49-F238E27FC236}">
                  <a16:creationId xmlns:a16="http://schemas.microsoft.com/office/drawing/2014/main" id="{50B7B8A2-74AF-0603-3365-6CA981305350}"/>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4">
            <a:extLst>
              <a:ext uri="{FF2B5EF4-FFF2-40B4-BE49-F238E27FC236}">
                <a16:creationId xmlns:a16="http://schemas.microsoft.com/office/drawing/2014/main" id="{6CB7D3F5-8966-C6A9-1961-BFD68BA4DDF1}"/>
              </a:ext>
            </a:extLst>
          </p:cNvPr>
          <p:cNvGrpSpPr/>
          <p:nvPr/>
        </p:nvGrpSpPr>
        <p:grpSpPr>
          <a:xfrm rot="10800000">
            <a:off x="8430558" y="145925"/>
            <a:ext cx="482458" cy="241200"/>
            <a:chOff x="719996" y="145925"/>
            <a:chExt cx="482458" cy="241200"/>
          </a:xfrm>
        </p:grpSpPr>
        <p:sp>
          <p:nvSpPr>
            <p:cNvPr id="606" name="Google Shape;606;p44">
              <a:extLst>
                <a:ext uri="{FF2B5EF4-FFF2-40B4-BE49-F238E27FC236}">
                  <a16:creationId xmlns:a16="http://schemas.microsoft.com/office/drawing/2014/main" id="{55D26E0F-8168-8BAC-A13B-2B7673BBA683}"/>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a:extLst>
                <a:ext uri="{FF2B5EF4-FFF2-40B4-BE49-F238E27FC236}">
                  <a16:creationId xmlns:a16="http://schemas.microsoft.com/office/drawing/2014/main" id="{791FD104-B5E7-2E81-101B-982FB8667C0B}"/>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44">
            <a:extLst>
              <a:ext uri="{FF2B5EF4-FFF2-40B4-BE49-F238E27FC236}">
                <a16:creationId xmlns:a16="http://schemas.microsoft.com/office/drawing/2014/main" id="{C309D5CA-31B4-04DE-4B79-E99751C7220A}"/>
              </a:ext>
            </a:extLst>
          </p:cNvPr>
          <p:cNvGrpSpPr/>
          <p:nvPr/>
        </p:nvGrpSpPr>
        <p:grpSpPr>
          <a:xfrm rot="10800000">
            <a:off x="7438658" y="1127250"/>
            <a:ext cx="482458" cy="241200"/>
            <a:chOff x="719996" y="145925"/>
            <a:chExt cx="482458" cy="241200"/>
          </a:xfrm>
        </p:grpSpPr>
        <p:sp>
          <p:nvSpPr>
            <p:cNvPr id="609" name="Google Shape;609;p44">
              <a:extLst>
                <a:ext uri="{FF2B5EF4-FFF2-40B4-BE49-F238E27FC236}">
                  <a16:creationId xmlns:a16="http://schemas.microsoft.com/office/drawing/2014/main" id="{4572A6FB-A963-27D6-0DFE-3569251BCE32}"/>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a:extLst>
                <a:ext uri="{FF2B5EF4-FFF2-40B4-BE49-F238E27FC236}">
                  <a16:creationId xmlns:a16="http://schemas.microsoft.com/office/drawing/2014/main" id="{ECA14271-A509-09E6-1F19-0F3309410CA5}"/>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4">
            <a:extLst>
              <a:ext uri="{FF2B5EF4-FFF2-40B4-BE49-F238E27FC236}">
                <a16:creationId xmlns:a16="http://schemas.microsoft.com/office/drawing/2014/main" id="{C00720F8-3A56-1656-8800-DD1A43698359}"/>
              </a:ext>
            </a:extLst>
          </p:cNvPr>
          <p:cNvGrpSpPr/>
          <p:nvPr/>
        </p:nvGrpSpPr>
        <p:grpSpPr>
          <a:xfrm>
            <a:off x="1158058" y="3552350"/>
            <a:ext cx="482458" cy="241200"/>
            <a:chOff x="719996" y="145925"/>
            <a:chExt cx="482458" cy="241200"/>
          </a:xfrm>
        </p:grpSpPr>
        <p:sp>
          <p:nvSpPr>
            <p:cNvPr id="612" name="Google Shape;612;p44">
              <a:extLst>
                <a:ext uri="{FF2B5EF4-FFF2-40B4-BE49-F238E27FC236}">
                  <a16:creationId xmlns:a16="http://schemas.microsoft.com/office/drawing/2014/main" id="{E59D9644-8327-B45A-EC3E-DCA5A283A93A}"/>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a:extLst>
                <a:ext uri="{FF2B5EF4-FFF2-40B4-BE49-F238E27FC236}">
                  <a16:creationId xmlns:a16="http://schemas.microsoft.com/office/drawing/2014/main" id="{F466C0B5-7285-8992-5E52-5EBC4487B9FA}"/>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BF42238-606A-56C5-DE58-A91F5A4BC7BA}"/>
              </a:ext>
            </a:extLst>
          </p:cNvPr>
          <p:cNvSpPr txBox="1"/>
          <p:nvPr/>
        </p:nvSpPr>
        <p:spPr>
          <a:xfrm>
            <a:off x="1619142" y="2859450"/>
            <a:ext cx="5905716" cy="646331"/>
          </a:xfrm>
          <a:prstGeom prst="rect">
            <a:avLst/>
          </a:prstGeom>
          <a:noFill/>
        </p:spPr>
        <p:txBody>
          <a:bodyPr wrap="square" rtlCol="0">
            <a:spAutoFit/>
          </a:bodyPr>
          <a:lstStyle/>
          <a:p>
            <a:pPr marL="0" lvl="0" indent="0" algn="ctr" rtl="0">
              <a:spcBef>
                <a:spcPts val="0"/>
              </a:spcBef>
              <a:spcAft>
                <a:spcPts val="0"/>
              </a:spcAft>
              <a:buNone/>
            </a:pPr>
            <a:r>
              <a:rPr lang="en-US" sz="1800">
                <a:solidFill>
                  <a:schemeClr val="lt1"/>
                </a:solidFill>
                <a:latin typeface="Lexend Deca Light"/>
                <a:ea typeface="Lexend Deca Light"/>
                <a:cs typeface="Lexend Deca Light"/>
                <a:sym typeface="Lexend Deca Light"/>
              </a:rPr>
              <a:t>Virtual Pet (Duck)</a:t>
            </a:r>
          </a:p>
          <a:p>
            <a:pPr marL="0" lvl="0" indent="0" algn="ctr" rtl="0">
              <a:spcBef>
                <a:spcPts val="0"/>
              </a:spcBef>
              <a:spcAft>
                <a:spcPts val="0"/>
              </a:spcAft>
              <a:buNone/>
            </a:pPr>
            <a:r>
              <a:rPr lang="en-US" sz="1800">
                <a:solidFill>
                  <a:schemeClr val="lt1"/>
                </a:solidFill>
                <a:latin typeface="Lexend Deca Light"/>
                <a:ea typeface="Lexend Deca Light"/>
                <a:cs typeface="Lexend Deca Light"/>
                <a:sym typeface="Lexend Deca Light"/>
              </a:rPr>
              <a:t>Calories Burnt = Flames Earned</a:t>
            </a:r>
          </a:p>
        </p:txBody>
      </p:sp>
      <p:pic>
        <p:nvPicPr>
          <p:cNvPr id="4" name="Picture 6" descr="Pou (character) | Pou Wiki | Fandom">
            <a:extLst>
              <a:ext uri="{FF2B5EF4-FFF2-40B4-BE49-F238E27FC236}">
                <a16:creationId xmlns:a16="http://schemas.microsoft.com/office/drawing/2014/main" id="{500BD8F4-3B3A-9721-A117-D4B307E97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19223">
            <a:off x="6874376" y="2963619"/>
            <a:ext cx="2792105" cy="24866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artoon of a duck&#10;&#10;AI-generated content may be incorrect.">
            <a:extLst>
              <a:ext uri="{FF2B5EF4-FFF2-40B4-BE49-F238E27FC236}">
                <a16:creationId xmlns:a16="http://schemas.microsoft.com/office/drawing/2014/main" id="{008933BC-BE40-1EAD-CB69-1A33CB59773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50481" y1="61957" x2="48558" y2="62636"/>
                        <a14:foregroundMark x1="48438" y1="60734" x2="59375" y2="63927"/>
                      </a14:backgroundRemoval>
                    </a14:imgEffect>
                  </a14:imgLayer>
                </a14:imgProps>
              </a:ext>
            </a:extLst>
          </a:blip>
          <a:srcRect l="31414" t="31213" r="31414" b="31213"/>
          <a:stretch/>
        </p:blipFill>
        <p:spPr>
          <a:xfrm rot="1518002">
            <a:off x="-105641" y="2342281"/>
            <a:ext cx="1975156" cy="3532343"/>
          </a:xfrm>
          <a:prstGeom prst="rect">
            <a:avLst/>
          </a:prstGeom>
        </p:spPr>
      </p:pic>
      <p:pic>
        <p:nvPicPr>
          <p:cNvPr id="8" name="Picture 7" descr="A cartoon duck lifting weights&#10;&#10;AI-generated content may be incorrect.">
            <a:extLst>
              <a:ext uri="{FF2B5EF4-FFF2-40B4-BE49-F238E27FC236}">
                <a16:creationId xmlns:a16="http://schemas.microsoft.com/office/drawing/2014/main" id="{5D545D47-81FA-17F9-A4DB-6677AF500AFE}"/>
              </a:ext>
            </a:extLst>
          </p:cNvPr>
          <p:cNvPicPr>
            <a:picLocks noChangeAspect="1"/>
          </p:cNvPicPr>
          <p:nvPr/>
        </p:nvPicPr>
        <p:blipFill>
          <a:blip r:embed="rId6">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762379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41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2" decel="41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0-#ppt_w/2"/>
                                          </p:val>
                                        </p:tav>
                                        <p:tav tm="100000">
                                          <p:val>
                                            <p:strVal val="#ppt_x"/>
                                          </p:val>
                                        </p:tav>
                                      </p:tavLst>
                                    </p:anim>
                                    <p:anim calcmode="lin" valueType="num">
                                      <p:cBhvr additive="base">
                                        <p:cTn id="12"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2B383C2F-F1D7-F7EA-7A66-383FAB86D96B}"/>
            </a:ext>
          </a:extLst>
        </p:cNvPr>
        <p:cNvGrpSpPr/>
        <p:nvPr/>
      </p:nvGrpSpPr>
      <p:grpSpPr>
        <a:xfrm>
          <a:off x="0" y="0"/>
          <a:ext cx="0" cy="0"/>
          <a:chOff x="0" y="0"/>
          <a:chExt cx="0" cy="0"/>
        </a:xfrm>
      </p:grpSpPr>
      <p:sp>
        <p:nvSpPr>
          <p:cNvPr id="601" name="Google Shape;601;p44">
            <a:extLst>
              <a:ext uri="{FF2B5EF4-FFF2-40B4-BE49-F238E27FC236}">
                <a16:creationId xmlns:a16="http://schemas.microsoft.com/office/drawing/2014/main" id="{314A52A2-61A1-CFD3-B3B3-C3F1D01B59B3}"/>
              </a:ext>
            </a:extLst>
          </p:cNvPr>
          <p:cNvSpPr txBox="1">
            <a:spLocks noGrp="1"/>
          </p:cNvSpPr>
          <p:nvPr>
            <p:ph type="title"/>
          </p:nvPr>
        </p:nvSpPr>
        <p:spPr>
          <a:xfrm>
            <a:off x="1808400" y="1721400"/>
            <a:ext cx="5527200" cy="1138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Goal</a:t>
            </a:r>
            <a:endParaRPr/>
          </a:p>
        </p:txBody>
      </p:sp>
      <p:grpSp>
        <p:nvGrpSpPr>
          <p:cNvPr id="602" name="Google Shape;602;p44">
            <a:extLst>
              <a:ext uri="{FF2B5EF4-FFF2-40B4-BE49-F238E27FC236}">
                <a16:creationId xmlns:a16="http://schemas.microsoft.com/office/drawing/2014/main" id="{2E59D33C-8E90-6A68-F27C-74C13F2B2D23}"/>
              </a:ext>
            </a:extLst>
          </p:cNvPr>
          <p:cNvGrpSpPr/>
          <p:nvPr/>
        </p:nvGrpSpPr>
        <p:grpSpPr>
          <a:xfrm>
            <a:off x="230983" y="145925"/>
            <a:ext cx="482458" cy="241200"/>
            <a:chOff x="719996" y="145925"/>
            <a:chExt cx="482458" cy="241200"/>
          </a:xfrm>
        </p:grpSpPr>
        <p:sp>
          <p:nvSpPr>
            <p:cNvPr id="603" name="Google Shape;603;p44">
              <a:extLst>
                <a:ext uri="{FF2B5EF4-FFF2-40B4-BE49-F238E27FC236}">
                  <a16:creationId xmlns:a16="http://schemas.microsoft.com/office/drawing/2014/main" id="{7951A50F-5824-DF32-9E40-A73C2B824E6C}"/>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a:extLst>
                <a:ext uri="{FF2B5EF4-FFF2-40B4-BE49-F238E27FC236}">
                  <a16:creationId xmlns:a16="http://schemas.microsoft.com/office/drawing/2014/main" id="{0E939C25-D3EF-12C9-BC3A-ACA077E9FE9A}"/>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4">
            <a:extLst>
              <a:ext uri="{FF2B5EF4-FFF2-40B4-BE49-F238E27FC236}">
                <a16:creationId xmlns:a16="http://schemas.microsoft.com/office/drawing/2014/main" id="{5B8D7A24-145B-498F-DD24-2142FCEB277F}"/>
              </a:ext>
            </a:extLst>
          </p:cNvPr>
          <p:cNvGrpSpPr/>
          <p:nvPr/>
        </p:nvGrpSpPr>
        <p:grpSpPr>
          <a:xfrm rot="10800000">
            <a:off x="8430558" y="145925"/>
            <a:ext cx="482458" cy="241200"/>
            <a:chOff x="719996" y="145925"/>
            <a:chExt cx="482458" cy="241200"/>
          </a:xfrm>
        </p:grpSpPr>
        <p:sp>
          <p:nvSpPr>
            <p:cNvPr id="606" name="Google Shape;606;p44">
              <a:extLst>
                <a:ext uri="{FF2B5EF4-FFF2-40B4-BE49-F238E27FC236}">
                  <a16:creationId xmlns:a16="http://schemas.microsoft.com/office/drawing/2014/main" id="{ACDF605C-9CE0-B81A-5BEE-A5881D4D0CD7}"/>
                </a:ext>
              </a:extLst>
            </p:cNvPr>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a:extLst>
                <a:ext uri="{FF2B5EF4-FFF2-40B4-BE49-F238E27FC236}">
                  <a16:creationId xmlns:a16="http://schemas.microsoft.com/office/drawing/2014/main" id="{78400D8D-877D-2BF2-F828-B424955E688E}"/>
                </a:ext>
              </a:extLst>
            </p:cNvPr>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44">
            <a:extLst>
              <a:ext uri="{FF2B5EF4-FFF2-40B4-BE49-F238E27FC236}">
                <a16:creationId xmlns:a16="http://schemas.microsoft.com/office/drawing/2014/main" id="{12C09437-6D5F-F42D-0E73-4275AE4C881E}"/>
              </a:ext>
            </a:extLst>
          </p:cNvPr>
          <p:cNvGrpSpPr/>
          <p:nvPr/>
        </p:nvGrpSpPr>
        <p:grpSpPr>
          <a:xfrm rot="10800000">
            <a:off x="7438658" y="1127250"/>
            <a:ext cx="482458" cy="241200"/>
            <a:chOff x="719996" y="145925"/>
            <a:chExt cx="482458" cy="241200"/>
          </a:xfrm>
        </p:grpSpPr>
        <p:sp>
          <p:nvSpPr>
            <p:cNvPr id="609" name="Google Shape;609;p44">
              <a:extLst>
                <a:ext uri="{FF2B5EF4-FFF2-40B4-BE49-F238E27FC236}">
                  <a16:creationId xmlns:a16="http://schemas.microsoft.com/office/drawing/2014/main" id="{6189D3FF-8AA6-0CB8-0AE7-CFFF8472C4CB}"/>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a:extLst>
                <a:ext uri="{FF2B5EF4-FFF2-40B4-BE49-F238E27FC236}">
                  <a16:creationId xmlns:a16="http://schemas.microsoft.com/office/drawing/2014/main" id="{59BC5357-2230-B896-51D6-D44CAE5FEEE9}"/>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4">
            <a:extLst>
              <a:ext uri="{FF2B5EF4-FFF2-40B4-BE49-F238E27FC236}">
                <a16:creationId xmlns:a16="http://schemas.microsoft.com/office/drawing/2014/main" id="{F1D8D7EA-2532-D3CA-B3C7-1A99499120E7}"/>
              </a:ext>
            </a:extLst>
          </p:cNvPr>
          <p:cNvGrpSpPr/>
          <p:nvPr/>
        </p:nvGrpSpPr>
        <p:grpSpPr>
          <a:xfrm>
            <a:off x="1158058" y="3552350"/>
            <a:ext cx="482458" cy="241200"/>
            <a:chOff x="719996" y="145925"/>
            <a:chExt cx="482458" cy="241200"/>
          </a:xfrm>
        </p:grpSpPr>
        <p:sp>
          <p:nvSpPr>
            <p:cNvPr id="612" name="Google Shape;612;p44">
              <a:extLst>
                <a:ext uri="{FF2B5EF4-FFF2-40B4-BE49-F238E27FC236}">
                  <a16:creationId xmlns:a16="http://schemas.microsoft.com/office/drawing/2014/main" id="{7BBF425C-A893-2293-929A-849C151853E3}"/>
                </a:ext>
              </a:extLst>
            </p:cNvPr>
            <p:cNvSpPr/>
            <p:nvPr/>
          </p:nvSpPr>
          <p:spPr>
            <a:xfrm rot="10800000">
              <a:off x="719996" y="145925"/>
              <a:ext cx="241200" cy="241200"/>
            </a:xfrm>
            <a:prstGeom prst="pie">
              <a:avLst>
                <a:gd name="adj1" fmla="val 5457876"/>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a:extLst>
                <a:ext uri="{FF2B5EF4-FFF2-40B4-BE49-F238E27FC236}">
                  <a16:creationId xmlns:a16="http://schemas.microsoft.com/office/drawing/2014/main" id="{275C49F7-FD7C-F72F-790A-92CCCD7CFA54}"/>
                </a:ext>
              </a:extLst>
            </p:cNvPr>
            <p:cNvSpPr/>
            <p:nvPr/>
          </p:nvSpPr>
          <p:spPr>
            <a:xfrm rot="10800000">
              <a:off x="961254" y="145925"/>
              <a:ext cx="241200" cy="24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A5CED8F-E15C-9E68-2101-A86F4FAA8FB5}"/>
              </a:ext>
            </a:extLst>
          </p:cNvPr>
          <p:cNvSpPr txBox="1"/>
          <p:nvPr/>
        </p:nvSpPr>
        <p:spPr>
          <a:xfrm>
            <a:off x="1619142" y="2859450"/>
            <a:ext cx="5905716" cy="461665"/>
          </a:xfrm>
          <a:prstGeom prst="rect">
            <a:avLst/>
          </a:prstGeom>
          <a:noFill/>
        </p:spPr>
        <p:txBody>
          <a:bodyPr wrap="square" rtlCol="0">
            <a:spAutoFit/>
          </a:bodyPr>
          <a:lstStyle/>
          <a:p>
            <a:pPr marL="0" lvl="0" indent="0" algn="ctr" rtl="0">
              <a:spcBef>
                <a:spcPts val="0"/>
              </a:spcBef>
              <a:spcAft>
                <a:spcPts val="0"/>
              </a:spcAft>
              <a:buNone/>
            </a:pPr>
            <a:r>
              <a:rPr lang="en-US" sz="2400" dirty="0">
                <a:solidFill>
                  <a:schemeClr val="lt1"/>
                </a:solidFill>
                <a:latin typeface="Lexend Deca Light"/>
                <a:ea typeface="Lexend Deca Light"/>
                <a:cs typeface="Lexend Deca Light"/>
                <a:sym typeface="Lexend Deca Light"/>
              </a:rPr>
              <a:t>To promote a long-term fitness habit</a:t>
            </a:r>
          </a:p>
        </p:txBody>
      </p:sp>
      <p:pic>
        <p:nvPicPr>
          <p:cNvPr id="12" name="Picture 11" descr="A clock with a pink border&#10;&#10;AI-generated content may be incorrect.">
            <a:extLst>
              <a:ext uri="{FF2B5EF4-FFF2-40B4-BE49-F238E27FC236}">
                <a16:creationId xmlns:a16="http://schemas.microsoft.com/office/drawing/2014/main" id="{0C43A776-7156-C0A6-854C-20AE8A7BF99D}"/>
              </a:ext>
            </a:extLst>
          </p:cNvPr>
          <p:cNvPicPr>
            <a:picLocks noChangeAspect="1"/>
          </p:cNvPicPr>
          <p:nvPr/>
        </p:nvPicPr>
        <p:blipFill>
          <a:blip r:embed="rId3"/>
          <a:stretch>
            <a:fillRect/>
          </a:stretch>
        </p:blipFill>
        <p:spPr>
          <a:xfrm>
            <a:off x="508619" y="635627"/>
            <a:ext cx="1911045" cy="1911045"/>
          </a:xfrm>
          <a:prstGeom prst="rect">
            <a:avLst/>
          </a:prstGeom>
        </p:spPr>
      </p:pic>
      <p:pic>
        <p:nvPicPr>
          <p:cNvPr id="6" name="Picture 5" descr="A cartoon duck lifting weights&#10;&#10;AI-generated content may be incorrect.">
            <a:extLst>
              <a:ext uri="{FF2B5EF4-FFF2-40B4-BE49-F238E27FC236}">
                <a16:creationId xmlns:a16="http://schemas.microsoft.com/office/drawing/2014/main" id="{27F5D1B8-11FA-581A-BA16-9F95C0B6AFCB}"/>
              </a:ext>
            </a:extLst>
          </p:cNvPr>
          <p:cNvPicPr>
            <a:picLocks noChangeAspect="1"/>
          </p:cNvPicPr>
          <p:nvPr/>
        </p:nvPicPr>
        <p:blipFill>
          <a:blip r:embed="rId4">
            <a:alphaModFix/>
          </a:blip>
          <a:stretch>
            <a:fillRect/>
          </a:stretch>
        </p:blipFill>
        <p:spPr>
          <a:xfrm>
            <a:off x="0" y="4671317"/>
            <a:ext cx="472183" cy="472183"/>
          </a:xfrm>
          <a:prstGeom prst="ellipse">
            <a:avLst/>
          </a:prstGeom>
          <a:solidFill>
            <a:srgbClr val="253E59">
              <a:alpha val="20000"/>
            </a:srgbClr>
          </a:solidFill>
        </p:spPr>
      </p:pic>
    </p:spTree>
    <p:extLst>
      <p:ext uri="{BB962C8B-B14F-4D97-AF65-F5344CB8AC3E}">
        <p14:creationId xmlns:p14="http://schemas.microsoft.com/office/powerpoint/2010/main" val="1605861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00" fill="hold">
                                          <p:stCondLst>
                                            <p:cond delay="0"/>
                                          </p:stCondLst>
                                        </p:cTn>
                                        <p:tgtEl>
                                          <p:spTgt spid="12"/>
                                        </p:tgtEl>
                                        <p:attrNameLst>
                                          <p:attrName>r</p:attrName>
                                        </p:attrNameLst>
                                      </p:cBhvr>
                                    </p:animRot>
                                    <p:animRot by="-240000">
                                      <p:cBhvr>
                                        <p:cTn id="7" dur="400" fill="hold">
                                          <p:stCondLst>
                                            <p:cond delay="400"/>
                                          </p:stCondLst>
                                        </p:cTn>
                                        <p:tgtEl>
                                          <p:spTgt spid="12"/>
                                        </p:tgtEl>
                                        <p:attrNameLst>
                                          <p:attrName>r</p:attrName>
                                        </p:attrNameLst>
                                      </p:cBhvr>
                                    </p:animRot>
                                    <p:animRot by="240000">
                                      <p:cBhvr>
                                        <p:cTn id="8" dur="400" fill="hold">
                                          <p:stCondLst>
                                            <p:cond delay="800"/>
                                          </p:stCondLst>
                                        </p:cTn>
                                        <p:tgtEl>
                                          <p:spTgt spid="12"/>
                                        </p:tgtEl>
                                        <p:attrNameLst>
                                          <p:attrName>r</p:attrName>
                                        </p:attrNameLst>
                                      </p:cBhvr>
                                    </p:animRot>
                                    <p:animRot by="-240000">
                                      <p:cBhvr>
                                        <p:cTn id="9" dur="400" fill="hold">
                                          <p:stCondLst>
                                            <p:cond delay="1200"/>
                                          </p:stCondLst>
                                        </p:cTn>
                                        <p:tgtEl>
                                          <p:spTgt spid="12"/>
                                        </p:tgtEl>
                                        <p:attrNameLst>
                                          <p:attrName>r</p:attrName>
                                        </p:attrNameLst>
                                      </p:cBhvr>
                                    </p:animRot>
                                    <p:animRot by="120000">
                                      <p:cBhvr>
                                        <p:cTn id="10" dur="400" fill="hold">
                                          <p:stCondLst>
                                            <p:cond delay="16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 name="Google Shape;397;p33">
            <a:extLst>
              <a:ext uri="{FF2B5EF4-FFF2-40B4-BE49-F238E27FC236}">
                <a16:creationId xmlns:a16="http://schemas.microsoft.com/office/drawing/2014/main" id="{31E60CBA-35EC-18D6-D6AF-7D728FD02286}"/>
              </a:ext>
            </a:extLst>
          </p:cNvPr>
          <p:cNvSpPr/>
          <p:nvPr/>
        </p:nvSpPr>
        <p:spPr>
          <a:xfrm>
            <a:off x="3250644" y="1493788"/>
            <a:ext cx="2618700" cy="2704500"/>
          </a:xfrm>
          <a:prstGeom prst="roundRect">
            <a:avLst>
              <a:gd name="adj" fmla="val 9091"/>
            </a:avLst>
          </a:prstGeom>
          <a:solidFill>
            <a:schemeClr val="bg2"/>
          </a:solidFill>
          <a:ln>
            <a:noFill/>
          </a:ln>
        </p:spPr>
        <p:txBody>
          <a:bodyPr spcFirstLastPara="1" wrap="square" lIns="91425" tIns="91425" rIns="91425" bIns="91425" anchor="ctr" anchorCtr="0">
            <a:noAutofit/>
          </a:bodyPr>
          <a:lstStyle/>
          <a:p>
            <a:pPr>
              <a:buSzPts val="1400"/>
            </a:pPr>
            <a:endParaRPr lang="en-MY">
              <a:solidFill>
                <a:schemeClr val="lt1"/>
              </a:solidFill>
              <a:sym typeface="Lexend Deca Light"/>
            </a:endParaRPr>
          </a:p>
        </p:txBody>
      </p:sp>
      <p:sp>
        <p:nvSpPr>
          <p:cNvPr id="5" name="Google Shape;398;p33">
            <a:extLst>
              <a:ext uri="{FF2B5EF4-FFF2-40B4-BE49-F238E27FC236}">
                <a16:creationId xmlns:a16="http://schemas.microsoft.com/office/drawing/2014/main" id="{7EFAE5C3-2F30-5C33-1E97-434EBC324697}"/>
              </a:ext>
            </a:extLst>
          </p:cNvPr>
          <p:cNvSpPr/>
          <p:nvPr/>
        </p:nvSpPr>
        <p:spPr>
          <a:xfrm>
            <a:off x="6060347" y="1504394"/>
            <a:ext cx="2618700" cy="2704500"/>
          </a:xfrm>
          <a:prstGeom prst="roundRect">
            <a:avLst>
              <a:gd name="adj" fmla="val 9091"/>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 name="Google Shape;399;p33">
            <a:extLst>
              <a:ext uri="{FF2B5EF4-FFF2-40B4-BE49-F238E27FC236}">
                <a16:creationId xmlns:a16="http://schemas.microsoft.com/office/drawing/2014/main" id="{17F8F907-5CF9-9BF6-3334-860E8E5F8D22}"/>
              </a:ext>
            </a:extLst>
          </p:cNvPr>
          <p:cNvSpPr/>
          <p:nvPr/>
        </p:nvSpPr>
        <p:spPr>
          <a:xfrm>
            <a:off x="482549" y="1493788"/>
            <a:ext cx="2618700" cy="2704500"/>
          </a:xfrm>
          <a:prstGeom prst="roundRect">
            <a:avLst>
              <a:gd name="adj" fmla="val 9091"/>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lt1"/>
              </a:solidFill>
            </a:endParaRPr>
          </a:p>
        </p:txBody>
      </p:sp>
      <p:sp>
        <p:nvSpPr>
          <p:cNvPr id="19" name="Google Shape;406;p33">
            <a:extLst>
              <a:ext uri="{FF2B5EF4-FFF2-40B4-BE49-F238E27FC236}">
                <a16:creationId xmlns:a16="http://schemas.microsoft.com/office/drawing/2014/main" id="{026F6A1D-EE64-34A6-A1A9-EA311AA3A2F5}"/>
              </a:ext>
            </a:extLst>
          </p:cNvPr>
          <p:cNvSpPr txBox="1">
            <a:spLocks/>
          </p:cNvSpPr>
          <p:nvPr/>
        </p:nvSpPr>
        <p:spPr>
          <a:xfrm>
            <a:off x="6267497" y="2717911"/>
            <a:ext cx="2103300" cy="731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sp>
        <p:nvSpPr>
          <p:cNvPr id="49" name="Google Shape;404;p33">
            <a:extLst>
              <a:ext uri="{FF2B5EF4-FFF2-40B4-BE49-F238E27FC236}">
                <a16:creationId xmlns:a16="http://schemas.microsoft.com/office/drawing/2014/main" id="{E2D63710-E876-9BD4-5889-FF2B9EE16BA9}"/>
              </a:ext>
            </a:extLst>
          </p:cNvPr>
          <p:cNvSpPr txBox="1">
            <a:spLocks/>
          </p:cNvSpPr>
          <p:nvPr/>
        </p:nvSpPr>
        <p:spPr>
          <a:xfrm>
            <a:off x="3422163" y="2491223"/>
            <a:ext cx="2103300" cy="731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grpSp>
        <p:nvGrpSpPr>
          <p:cNvPr id="15" name="Group 14">
            <a:extLst>
              <a:ext uri="{FF2B5EF4-FFF2-40B4-BE49-F238E27FC236}">
                <a16:creationId xmlns:a16="http://schemas.microsoft.com/office/drawing/2014/main" id="{1EFD61DE-BFCC-186B-BEFE-F5726A804D6A}"/>
              </a:ext>
            </a:extLst>
          </p:cNvPr>
          <p:cNvGrpSpPr/>
          <p:nvPr/>
        </p:nvGrpSpPr>
        <p:grpSpPr>
          <a:xfrm>
            <a:off x="451494" y="733496"/>
            <a:ext cx="8217000" cy="572100"/>
            <a:chOff x="472600" y="525250"/>
            <a:chExt cx="8217000" cy="572100"/>
          </a:xfrm>
        </p:grpSpPr>
        <p:sp>
          <p:nvSpPr>
            <p:cNvPr id="8" name="Google Shape;396;p33">
              <a:extLst>
                <a:ext uri="{FF2B5EF4-FFF2-40B4-BE49-F238E27FC236}">
                  <a16:creationId xmlns:a16="http://schemas.microsoft.com/office/drawing/2014/main" id="{1AF80940-A070-7C00-FACD-69D66AE4FFE4}"/>
                </a:ext>
              </a:extLst>
            </p:cNvPr>
            <p:cNvSpPr/>
            <p:nvPr/>
          </p:nvSpPr>
          <p:spPr>
            <a:xfrm>
              <a:off x="472600" y="525250"/>
              <a:ext cx="8217000" cy="572100"/>
            </a:xfrm>
            <a:prstGeom prst="roundRect">
              <a:avLst>
                <a:gd name="adj" fmla="val 50000"/>
              </a:avLst>
            </a:prstGeom>
            <a:solidFill>
              <a:srgbClr val="162535"/>
            </a:solidFill>
            <a:ln>
              <a:noFill/>
            </a:ln>
          </p:spPr>
          <p:txBody>
            <a:bodyPr spcFirstLastPara="1" wrap="square" lIns="91425" tIns="91425" rIns="91425" bIns="91425" anchor="ctr" anchorCtr="0">
              <a:noAutofit/>
            </a:bodyPr>
            <a:lstStyle/>
            <a:p>
              <a:endParaRPr lang="en-US">
                <a:solidFill>
                  <a:schemeClr val="lt1"/>
                </a:solidFill>
                <a:sym typeface="Montserrat"/>
              </a:endParaRPr>
            </a:p>
          </p:txBody>
        </p:sp>
        <p:sp>
          <p:nvSpPr>
            <p:cNvPr id="38" name="TextBox 37">
              <a:extLst>
                <a:ext uri="{FF2B5EF4-FFF2-40B4-BE49-F238E27FC236}">
                  <a16:creationId xmlns:a16="http://schemas.microsoft.com/office/drawing/2014/main" id="{4770BDF6-282A-5BD4-8F8A-C567DF4C649E}"/>
                </a:ext>
              </a:extLst>
            </p:cNvPr>
            <p:cNvSpPr txBox="1"/>
            <p:nvPr/>
          </p:nvSpPr>
          <p:spPr>
            <a:xfrm>
              <a:off x="742973" y="543352"/>
              <a:ext cx="7638376" cy="553998"/>
            </a:xfrm>
            <a:prstGeom prst="rect">
              <a:avLst/>
            </a:prstGeom>
            <a:noFill/>
          </p:spPr>
          <p:txBody>
            <a:bodyPr wrap="square">
              <a:spAutoFit/>
            </a:bodyPr>
            <a:lstStyle/>
            <a:p>
              <a:pPr algn="ctr"/>
              <a:r>
                <a:rPr kumimoji="0" lang="en" sz="3000" b="1" i="0" u="none" strike="noStrike" kern="0" cap="none" spc="0" normalizeH="0" baseline="0" noProof="0" dirty="0">
                  <a:ln>
                    <a:noFill/>
                  </a:ln>
                  <a:solidFill>
                    <a:srgbClr val="FBF9EA"/>
                  </a:solidFill>
                  <a:effectLst/>
                  <a:uLnTx/>
                  <a:uFillTx/>
                  <a:latin typeface="Montserrat"/>
                  <a:sym typeface="Montserrat"/>
                </a:rPr>
                <a:t>PROBLEM STATEMENT</a:t>
              </a:r>
              <a:endParaRPr lang="en-MY" dirty="0"/>
            </a:p>
          </p:txBody>
        </p:sp>
      </p:grpSp>
      <p:sp>
        <p:nvSpPr>
          <p:cNvPr id="12" name="Google Shape;401;p33">
            <a:extLst>
              <a:ext uri="{FF2B5EF4-FFF2-40B4-BE49-F238E27FC236}">
                <a16:creationId xmlns:a16="http://schemas.microsoft.com/office/drawing/2014/main" id="{E32AD33D-3B23-26EE-5F5A-7123BD0DFE7F}"/>
              </a:ext>
            </a:extLst>
          </p:cNvPr>
          <p:cNvSpPr txBox="1">
            <a:spLocks noGrp="1"/>
          </p:cNvSpPr>
          <p:nvPr>
            <p:ph type="title"/>
          </p:nvPr>
        </p:nvSpPr>
        <p:spPr>
          <a:xfrm>
            <a:off x="732420" y="1992883"/>
            <a:ext cx="2002868" cy="365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tx1"/>
                </a:solidFill>
              </a:rPr>
              <a:t>1</a:t>
            </a:r>
            <a:endParaRPr lang="en-US" sz="2000">
              <a:solidFill>
                <a:schemeClr val="tx1"/>
              </a:solidFill>
            </a:endParaRPr>
          </a:p>
        </p:txBody>
      </p:sp>
      <p:sp>
        <p:nvSpPr>
          <p:cNvPr id="14" name="Google Shape;401;p33">
            <a:extLst>
              <a:ext uri="{FF2B5EF4-FFF2-40B4-BE49-F238E27FC236}">
                <a16:creationId xmlns:a16="http://schemas.microsoft.com/office/drawing/2014/main" id="{07BEB6AD-CBE7-D588-C5A6-88C81C57066C}"/>
              </a:ext>
            </a:extLst>
          </p:cNvPr>
          <p:cNvSpPr txBox="1">
            <a:spLocks/>
          </p:cNvSpPr>
          <p:nvPr/>
        </p:nvSpPr>
        <p:spPr>
          <a:xfrm>
            <a:off x="3424419" y="1992883"/>
            <a:ext cx="2197866" cy="365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lnSpc>
                <a:spcPct val="100000"/>
              </a:lnSpc>
              <a:buSzPts val="1400"/>
            </a:pPr>
            <a:r>
              <a:rPr lang="en" sz="2000">
                <a:solidFill>
                  <a:schemeClr val="tx1"/>
                </a:solidFill>
                <a:sym typeface="Lexend Deca Light"/>
              </a:rPr>
              <a:t>2</a:t>
            </a:r>
          </a:p>
        </p:txBody>
      </p:sp>
      <p:sp>
        <p:nvSpPr>
          <p:cNvPr id="16" name="Google Shape;401;p33">
            <a:extLst>
              <a:ext uri="{FF2B5EF4-FFF2-40B4-BE49-F238E27FC236}">
                <a16:creationId xmlns:a16="http://schemas.microsoft.com/office/drawing/2014/main" id="{5D8DBCF0-6779-207D-85F5-1AF5D33D57C9}"/>
              </a:ext>
            </a:extLst>
          </p:cNvPr>
          <p:cNvSpPr txBox="1">
            <a:spLocks/>
          </p:cNvSpPr>
          <p:nvPr/>
        </p:nvSpPr>
        <p:spPr>
          <a:xfrm>
            <a:off x="6311415" y="1992883"/>
            <a:ext cx="2059381" cy="365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3600"/>
              <a:buFont typeface="Montserrat"/>
              <a:buNone/>
              <a:defRPr sz="3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ctr"/>
            <a:r>
              <a:rPr lang="en" sz="2000">
                <a:solidFill>
                  <a:schemeClr val="tx1"/>
                </a:solidFill>
              </a:rPr>
              <a:t>3</a:t>
            </a:r>
          </a:p>
        </p:txBody>
      </p:sp>
      <p:sp>
        <p:nvSpPr>
          <p:cNvPr id="13" name="TextBox 12">
            <a:extLst>
              <a:ext uri="{FF2B5EF4-FFF2-40B4-BE49-F238E27FC236}">
                <a16:creationId xmlns:a16="http://schemas.microsoft.com/office/drawing/2014/main" id="{DC5CAA9E-6C58-B016-DD18-9317400E6461}"/>
              </a:ext>
            </a:extLst>
          </p:cNvPr>
          <p:cNvSpPr txBox="1"/>
          <p:nvPr/>
        </p:nvSpPr>
        <p:spPr>
          <a:xfrm>
            <a:off x="493101" y="4721470"/>
            <a:ext cx="8185946" cy="369332"/>
          </a:xfrm>
          <a:prstGeom prst="rect">
            <a:avLst/>
          </a:prstGeom>
          <a:noFill/>
        </p:spPr>
        <p:txBody>
          <a:bodyPr wrap="square" lIns="91440" tIns="45720" rIns="91440" bIns="45720" rtlCol="0" anchor="t">
            <a:spAutoFit/>
          </a:bodyPr>
          <a:lstStyle/>
          <a:p>
            <a:r>
              <a:rPr lang="en-US" sz="600">
                <a:latin typeface="Montserrat" panose="00000500000000000000" pitchFamily="2" charset="0"/>
                <a:cs typeface="Times New Roman"/>
              </a:rPr>
              <a:t>[1]: A common gap in the current </a:t>
            </a:r>
            <a:r>
              <a:rPr lang="en-US" sz="600" dirty="0" err="1">
                <a:latin typeface="Montserrat" panose="00000500000000000000" pitchFamily="2" charset="0"/>
                <a:cs typeface="Times New Roman"/>
              </a:rPr>
              <a:t>personalisation</a:t>
            </a:r>
            <a:r>
              <a:rPr lang="en-US" sz="600" dirty="0">
                <a:latin typeface="Montserrat" panose="00000500000000000000" pitchFamily="2" charset="0"/>
                <a:cs typeface="Times New Roman"/>
              </a:rPr>
              <a:t> </a:t>
            </a:r>
            <a:r>
              <a:rPr lang="en-US" sz="600">
                <a:latin typeface="Montserrat" panose="00000500000000000000" pitchFamily="2" charset="0"/>
                <a:cs typeface="Times New Roman"/>
              </a:rPr>
              <a:t>approach of fitness applications in the market is the lack of users’ preferences as input in the </a:t>
            </a:r>
            <a:r>
              <a:rPr lang="en-US" sz="600" dirty="0" err="1">
                <a:latin typeface="Montserrat" panose="00000500000000000000" pitchFamily="2" charset="0"/>
                <a:cs typeface="Times New Roman"/>
              </a:rPr>
              <a:t>personalisation</a:t>
            </a:r>
            <a:r>
              <a:rPr lang="en-US" sz="600">
                <a:latin typeface="Montserrat" panose="00000500000000000000" pitchFamily="2" charset="0"/>
                <a:cs typeface="Times New Roman"/>
              </a:rPr>
              <a:t> algorithm (Tong et al., 2022)</a:t>
            </a:r>
          </a:p>
          <a:p>
            <a:r>
              <a:rPr lang="en-US" sz="600">
                <a:latin typeface="Montserrat" panose="00000500000000000000" pitchFamily="2" charset="0"/>
                <a:cs typeface="Times New Roman"/>
              </a:rPr>
              <a:t>[2]: Some of the recently used apps focus too much on doing an abundance of exercises rather than doing them safely and correctly (Kurup et al., 2022).</a:t>
            </a:r>
          </a:p>
          <a:p>
            <a:r>
              <a:rPr lang="en-US" sz="600">
                <a:latin typeface="Montserrat" panose="00000500000000000000" pitchFamily="2" charset="0"/>
                <a:cs typeface="Times New Roman"/>
              </a:rPr>
              <a:t>[3</a:t>
            </a:r>
            <a:r>
              <a:rPr lang="en-US" sz="560" dirty="0">
                <a:latin typeface="Montserrat" panose="00000500000000000000" pitchFamily="2" charset="0"/>
                <a:cs typeface="Times New Roman"/>
              </a:rPr>
              <a:t>]: On average, 6 months after the initial adoptions and installation of health and fitness apps, nearly half of the users are prone to lose interest and would most likely discontinue using these applications (Feng et al., 2020)</a:t>
            </a:r>
          </a:p>
        </p:txBody>
      </p:sp>
      <p:grpSp>
        <p:nvGrpSpPr>
          <p:cNvPr id="18" name="Group 17">
            <a:extLst>
              <a:ext uri="{FF2B5EF4-FFF2-40B4-BE49-F238E27FC236}">
                <a16:creationId xmlns:a16="http://schemas.microsoft.com/office/drawing/2014/main" id="{A32B4EBC-1E94-B06B-C768-A619709A42B4}"/>
              </a:ext>
            </a:extLst>
          </p:cNvPr>
          <p:cNvGrpSpPr/>
          <p:nvPr/>
        </p:nvGrpSpPr>
        <p:grpSpPr>
          <a:xfrm>
            <a:off x="6323073" y="2588570"/>
            <a:ext cx="2103300" cy="1500379"/>
            <a:chOff x="6333626" y="2818267"/>
            <a:chExt cx="2103300" cy="1500379"/>
          </a:xfrm>
        </p:grpSpPr>
        <p:sp>
          <p:nvSpPr>
            <p:cNvPr id="2" name="Google Shape;402;p33">
              <a:extLst>
                <a:ext uri="{FF2B5EF4-FFF2-40B4-BE49-F238E27FC236}">
                  <a16:creationId xmlns:a16="http://schemas.microsoft.com/office/drawing/2014/main" id="{5A9C175F-9D81-2365-9FCF-E0F6B6537FFC}"/>
                </a:ext>
              </a:extLst>
            </p:cNvPr>
            <p:cNvSpPr txBox="1">
              <a:spLocks/>
            </p:cNvSpPr>
            <p:nvPr/>
          </p:nvSpPr>
          <p:spPr>
            <a:xfrm>
              <a:off x="6333626" y="2818267"/>
              <a:ext cx="2103300" cy="731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chemeClr val="tx1"/>
                  </a:solidFill>
                </a:rPr>
                <a:t>Losing interest and motivation</a:t>
              </a:r>
              <a:r>
                <a:rPr lang="en-US">
                  <a:solidFill>
                    <a:srgbClr val="162535"/>
                  </a:solidFill>
                  <a:cs typeface="Arial"/>
                </a:rPr>
                <a:t> </a:t>
              </a:r>
              <a:r>
                <a:rPr lang="en-US" baseline="30000">
                  <a:solidFill>
                    <a:srgbClr val="162535"/>
                  </a:solidFill>
                  <a:cs typeface="Arial"/>
                </a:rPr>
                <a:t>[3]</a:t>
              </a:r>
              <a:endParaRPr lang="en-US">
                <a:solidFill>
                  <a:schemeClr val="tx1"/>
                </a:solidFill>
              </a:endParaRPr>
            </a:p>
          </p:txBody>
        </p:sp>
        <p:pic>
          <p:nvPicPr>
            <p:cNvPr id="6" name="Picture 5" descr="A black and white logo&#10;&#10;AI-generated content may be incorrect.">
              <a:extLst>
                <a:ext uri="{FF2B5EF4-FFF2-40B4-BE49-F238E27FC236}">
                  <a16:creationId xmlns:a16="http://schemas.microsoft.com/office/drawing/2014/main" id="{E3C5ED6D-DA68-23B8-CFBB-60DBD03C8993}"/>
                </a:ext>
              </a:extLst>
            </p:cNvPr>
            <p:cNvPicPr>
              <a:picLocks noChangeAspect="1"/>
            </p:cNvPicPr>
            <p:nvPr/>
          </p:nvPicPr>
          <p:blipFill>
            <a:blip r:embed="rId3"/>
            <a:srcRect l="9259" t="746" r="-926" b="-627"/>
            <a:stretch/>
          </p:blipFill>
          <p:spPr>
            <a:xfrm>
              <a:off x="7107964" y="3574239"/>
              <a:ext cx="560523" cy="744407"/>
            </a:xfrm>
            <a:prstGeom prst="rect">
              <a:avLst/>
            </a:prstGeom>
            <a:ln>
              <a:noFill/>
            </a:ln>
            <a:effectLst>
              <a:outerShdw blurRad="571500" dist="2540000" dir="4140000" algn="tl" rotWithShape="0">
                <a:srgbClr val="333333">
                  <a:alpha val="65000"/>
                </a:srgbClr>
              </a:outerShdw>
            </a:effectLst>
          </p:spPr>
        </p:pic>
      </p:grpSp>
      <p:grpSp>
        <p:nvGrpSpPr>
          <p:cNvPr id="20" name="Group 19">
            <a:extLst>
              <a:ext uri="{FF2B5EF4-FFF2-40B4-BE49-F238E27FC236}">
                <a16:creationId xmlns:a16="http://schemas.microsoft.com/office/drawing/2014/main" id="{CEDE1465-DD4E-931D-AB26-AD74CA5472C5}"/>
              </a:ext>
            </a:extLst>
          </p:cNvPr>
          <p:cNvGrpSpPr/>
          <p:nvPr/>
        </p:nvGrpSpPr>
        <p:grpSpPr>
          <a:xfrm>
            <a:off x="3463298" y="2592563"/>
            <a:ext cx="2103300" cy="1506214"/>
            <a:chOff x="3473851" y="2822260"/>
            <a:chExt cx="2103300" cy="1506214"/>
          </a:xfrm>
        </p:grpSpPr>
        <p:sp>
          <p:nvSpPr>
            <p:cNvPr id="17" name="Google Shape;402;p33">
              <a:extLst>
                <a:ext uri="{FF2B5EF4-FFF2-40B4-BE49-F238E27FC236}">
                  <a16:creationId xmlns:a16="http://schemas.microsoft.com/office/drawing/2014/main" id="{5C0E04D2-E40B-E926-9A47-A6458157ED84}"/>
                </a:ext>
              </a:extLst>
            </p:cNvPr>
            <p:cNvSpPr txBox="1">
              <a:spLocks/>
            </p:cNvSpPr>
            <p:nvPr/>
          </p:nvSpPr>
          <p:spPr>
            <a:xfrm>
              <a:off x="3473851" y="2822260"/>
              <a:ext cx="2103300" cy="15062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rgbClr val="162535"/>
                  </a:solidFill>
                  <a:cs typeface="Arial"/>
                  <a:sym typeface="Montserrat"/>
                </a:rPr>
                <a:t>Overlooked safety instructions</a:t>
              </a:r>
              <a:r>
                <a:rPr lang="en-US">
                  <a:solidFill>
                    <a:srgbClr val="162535"/>
                  </a:solidFill>
                  <a:cs typeface="Arial"/>
                </a:rPr>
                <a:t> </a:t>
              </a:r>
              <a:r>
                <a:rPr lang="en-US" baseline="30000">
                  <a:solidFill>
                    <a:srgbClr val="162535"/>
                  </a:solidFill>
                  <a:cs typeface="Arial"/>
                </a:rPr>
                <a:t>[2]</a:t>
              </a:r>
              <a:endParaRPr lang="en-US">
                <a:solidFill>
                  <a:srgbClr val="162535"/>
                </a:solidFill>
                <a:cs typeface="Arial"/>
                <a:sym typeface="Montserrat"/>
              </a:endParaRPr>
            </a:p>
          </p:txBody>
        </p:sp>
        <p:pic>
          <p:nvPicPr>
            <p:cNvPr id="9" name="Picture 8" descr="A silhouette of a person holding something&#10;&#10;AI-generated content may be incorrect.">
              <a:extLst>
                <a:ext uri="{FF2B5EF4-FFF2-40B4-BE49-F238E27FC236}">
                  <a16:creationId xmlns:a16="http://schemas.microsoft.com/office/drawing/2014/main" id="{7E129872-E364-6348-0422-E9371D094949}"/>
                </a:ext>
              </a:extLst>
            </p:cNvPr>
            <p:cNvPicPr>
              <a:picLocks noChangeAspect="1"/>
            </p:cNvPicPr>
            <p:nvPr/>
          </p:nvPicPr>
          <p:blipFill>
            <a:blip r:embed="rId4"/>
            <a:stretch>
              <a:fillRect/>
            </a:stretch>
          </p:blipFill>
          <p:spPr>
            <a:xfrm>
              <a:off x="4268881" y="3640512"/>
              <a:ext cx="438151" cy="610721"/>
            </a:xfrm>
            <a:prstGeom prst="rect">
              <a:avLst/>
            </a:prstGeom>
          </p:spPr>
        </p:pic>
      </p:grpSp>
      <p:grpSp>
        <p:nvGrpSpPr>
          <p:cNvPr id="25" name="Group 24">
            <a:extLst>
              <a:ext uri="{FF2B5EF4-FFF2-40B4-BE49-F238E27FC236}">
                <a16:creationId xmlns:a16="http://schemas.microsoft.com/office/drawing/2014/main" id="{8EC66334-35DA-3969-7E0F-6CFB22944E1E}"/>
              </a:ext>
            </a:extLst>
          </p:cNvPr>
          <p:cNvGrpSpPr/>
          <p:nvPr/>
        </p:nvGrpSpPr>
        <p:grpSpPr>
          <a:xfrm>
            <a:off x="740249" y="2585168"/>
            <a:ext cx="2103300" cy="1403871"/>
            <a:chOff x="750802" y="2814865"/>
            <a:chExt cx="2103300" cy="1403871"/>
          </a:xfrm>
        </p:grpSpPr>
        <p:pic>
          <p:nvPicPr>
            <p:cNvPr id="10" name="Picture 9" descr="A group of people in a line&#10;&#10;AI-generated content may be incorrect.">
              <a:extLst>
                <a:ext uri="{FF2B5EF4-FFF2-40B4-BE49-F238E27FC236}">
                  <a16:creationId xmlns:a16="http://schemas.microsoft.com/office/drawing/2014/main" id="{BB4F8171-DCE4-984C-FD8A-3F36FB39C198}"/>
                </a:ext>
              </a:extLst>
            </p:cNvPr>
            <p:cNvPicPr>
              <a:picLocks noChangeAspect="1"/>
            </p:cNvPicPr>
            <p:nvPr/>
          </p:nvPicPr>
          <p:blipFill>
            <a:blip r:embed="rId5"/>
            <a:stretch>
              <a:fillRect/>
            </a:stretch>
          </p:blipFill>
          <p:spPr>
            <a:xfrm>
              <a:off x="1347998" y="3673008"/>
              <a:ext cx="792817" cy="545728"/>
            </a:xfrm>
            <a:prstGeom prst="rect">
              <a:avLst/>
            </a:prstGeom>
          </p:spPr>
        </p:pic>
        <p:sp>
          <p:nvSpPr>
            <p:cNvPr id="4" name="Google Shape;402;p33">
              <a:extLst>
                <a:ext uri="{FF2B5EF4-FFF2-40B4-BE49-F238E27FC236}">
                  <a16:creationId xmlns:a16="http://schemas.microsoft.com/office/drawing/2014/main" id="{7AC8957E-5889-528C-5D7A-7E98F8B98D5F}"/>
                </a:ext>
              </a:extLst>
            </p:cNvPr>
            <p:cNvSpPr txBox="1">
              <a:spLocks/>
            </p:cNvSpPr>
            <p:nvPr/>
          </p:nvSpPr>
          <p:spPr>
            <a:xfrm>
              <a:off x="750802" y="2814865"/>
              <a:ext cx="2103300" cy="8256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8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lgn="ctr"/>
              <a:r>
                <a:rPr lang="en-US">
                  <a:solidFill>
                    <a:srgbClr val="162535"/>
                  </a:solidFill>
                  <a:cs typeface="Arial"/>
                </a:rPr>
                <a:t>Lack of adaptive and personalized fitness plans </a:t>
              </a:r>
              <a:r>
                <a:rPr lang="en-US" baseline="30000">
                  <a:solidFill>
                    <a:srgbClr val="162535"/>
                  </a:solidFill>
                  <a:cs typeface="Arial"/>
                </a:rPr>
                <a:t>[1]</a:t>
              </a:r>
              <a:endParaRPr lang="en-US">
                <a:solidFill>
                  <a:srgbClr val="162535"/>
                </a:solidFill>
                <a:cs typeface="Arial"/>
              </a:endParaRPr>
            </a:p>
          </p:txBody>
        </p:sp>
      </p:grpSp>
      <p:pic>
        <p:nvPicPr>
          <p:cNvPr id="23" name="Picture 22" descr="A cartoon duck lifting weights&#10;&#10;AI-generated content may be incorrect.">
            <a:extLst>
              <a:ext uri="{FF2B5EF4-FFF2-40B4-BE49-F238E27FC236}">
                <a16:creationId xmlns:a16="http://schemas.microsoft.com/office/drawing/2014/main" id="{1E0E62E9-4B24-4C00-2BAB-723D0621E9E0}"/>
              </a:ext>
            </a:extLst>
          </p:cNvPr>
          <p:cNvPicPr>
            <a:picLocks noChangeAspect="1"/>
          </p:cNvPicPr>
          <p:nvPr/>
        </p:nvPicPr>
        <p:blipFill>
          <a:blip r:embed="rId6">
            <a:alphaModFix/>
          </a:blip>
          <a:stretch>
            <a:fillRect/>
          </a:stretch>
        </p:blipFill>
        <p:spPr>
          <a:xfrm>
            <a:off x="0" y="4671317"/>
            <a:ext cx="472183" cy="472183"/>
          </a:xfrm>
          <a:prstGeom prst="ellipse">
            <a:avLst/>
          </a:prstGeom>
          <a:solidFill>
            <a:srgbClr val="253E59">
              <a:alpha val="20000"/>
            </a:srgbClr>
          </a:solidFill>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ppt_x"/>
                                          </p:val>
                                        </p:tav>
                                        <p:tav tm="100000">
                                          <p:val>
                                            <p:strVal val="#ppt_x"/>
                                          </p:val>
                                        </p:tav>
                                      </p:tavLst>
                                    </p:anim>
                                    <p:anim calcmode="lin" valueType="num">
                                      <p:cBhvr additive="base">
                                        <p:cTn id="1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theme/theme1.xml><?xml version="1.0" encoding="utf-8"?>
<a:theme xmlns:a="http://schemas.openxmlformats.org/drawingml/2006/main" name="Yellow E-Wallet Project Proposal by Slidesgo">
  <a:themeElements>
    <a:clrScheme name="Simple Light">
      <a:dk1>
        <a:srgbClr val="162535"/>
      </a:dk1>
      <a:lt1>
        <a:srgbClr val="FBF9EA"/>
      </a:lt1>
      <a:dk2>
        <a:srgbClr val="ECBD2A"/>
      </a:dk2>
      <a:lt2>
        <a:srgbClr val="FFFFFF"/>
      </a:lt2>
      <a:accent1>
        <a:srgbClr val="FFFFFF"/>
      </a:accent1>
      <a:accent2>
        <a:srgbClr val="FFFFFF"/>
      </a:accent2>
      <a:accent3>
        <a:srgbClr val="FFFFFF"/>
      </a:accent3>
      <a:accent4>
        <a:srgbClr val="FFFFFF"/>
      </a:accent4>
      <a:accent5>
        <a:srgbClr val="FFFFFF"/>
      </a:accent5>
      <a:accent6>
        <a:srgbClr val="FFFFFF"/>
      </a:accent6>
      <a:hlink>
        <a:srgbClr val="162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a9d73de-7378-410b-ad46-06eba213a57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D36E4B6BA26749BBCA5776A5500576" ma:contentTypeVersion="17" ma:contentTypeDescription="Create a new document." ma:contentTypeScope="" ma:versionID="75f354399d5623a4faff2644ebe4bb50">
  <xsd:schema xmlns:xsd="http://www.w3.org/2001/XMLSchema" xmlns:xs="http://www.w3.org/2001/XMLSchema" xmlns:p="http://schemas.microsoft.com/office/2006/metadata/properties" xmlns:ns3="ea9d73de-7378-410b-ad46-06eba213a57c" xmlns:ns4="bda460ef-45a8-44e0-a2d4-1754f776ffae" targetNamespace="http://schemas.microsoft.com/office/2006/metadata/properties" ma:root="true" ma:fieldsID="482d58361330ab81f46edc5eaadc1f05" ns3:_="" ns4:_="">
    <xsd:import namespace="ea9d73de-7378-410b-ad46-06eba213a57c"/>
    <xsd:import namespace="bda460ef-45a8-44e0-a2d4-1754f776ffa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GenerationTime" minOccurs="0"/>
                <xsd:element ref="ns3:MediaServiceEventHashCode" minOccurs="0"/>
                <xsd:element ref="ns3:MediaServiceAutoTags" minOccurs="0"/>
                <xsd:element ref="ns3:MediaLengthInSeconds" minOccurs="0"/>
                <xsd:element ref="ns3:MediaServiceSearchProperties" minOccurs="0"/>
                <xsd:element ref="ns3:MediaServiceDateTaken"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9d73de-7378-410b-ad46-06eba213a5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Tags" ma:index="19" nillable="true" ma:displayName="Tags" ma:internalName="MediaServiceAutoTag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a460ef-45a8-44e0-a2d4-1754f776ffa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EC47D2-FFD8-4394-A481-8887FFF0D64E}">
  <ds:schemaRefs>
    <ds:schemaRef ds:uri="http://schemas.microsoft.com/sharepoint/v3/contenttype/forms"/>
  </ds:schemaRefs>
</ds:datastoreItem>
</file>

<file path=customXml/itemProps2.xml><?xml version="1.0" encoding="utf-8"?>
<ds:datastoreItem xmlns:ds="http://schemas.openxmlformats.org/officeDocument/2006/customXml" ds:itemID="{A264AB75-0B0A-4B2E-9EBA-526B778198AA}">
  <ds:schemaRefs>
    <ds:schemaRef ds:uri="http://schemas.microsoft.com/office/infopath/2007/PartnerControls"/>
    <ds:schemaRef ds:uri="http://schemas.microsoft.com/office/2006/documentManagement/types"/>
    <ds:schemaRef ds:uri="http://schemas.openxmlformats.org/package/2006/metadata/core-properties"/>
    <ds:schemaRef ds:uri="ea9d73de-7378-410b-ad46-06eba213a57c"/>
    <ds:schemaRef ds:uri="http://www.w3.org/XML/1998/namespace"/>
    <ds:schemaRef ds:uri="http://purl.org/dc/dcmitype/"/>
    <ds:schemaRef ds:uri="bda460ef-45a8-44e0-a2d4-1754f776ffae"/>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016D5282-6BA1-4B23-A014-5EE4A8EFF451}">
  <ds:schemaRefs>
    <ds:schemaRef ds:uri="bda460ef-45a8-44e0-a2d4-1754f776ffae"/>
    <ds:schemaRef ds:uri="ea9d73de-7378-410b-ad46-06eba213a5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5dee473-400f-4e65-b26d-0f666122c072}" enabled="0" method="" siteId="{75dee473-400f-4e65-b26d-0f666122c072}" removed="1"/>
</clbl:labelList>
</file>

<file path=docProps/app.xml><?xml version="1.0" encoding="utf-8"?>
<Properties xmlns="http://schemas.openxmlformats.org/officeDocument/2006/extended-properties" xmlns:vt="http://schemas.openxmlformats.org/officeDocument/2006/docPropsVTypes">
  <TotalTime>84</TotalTime>
  <Words>1280</Words>
  <Application>Microsoft Office PowerPoint</Application>
  <PresentationFormat>On-screen Show (16:9)</PresentationFormat>
  <Paragraphs>306</Paragraphs>
  <Slides>49</Slides>
  <Notes>48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Montserrat</vt:lpstr>
      <vt:lpstr>Roboto Condensed Light</vt:lpstr>
      <vt:lpstr>Lexend Deca Light</vt:lpstr>
      <vt:lpstr>Bebas Neue</vt:lpstr>
      <vt:lpstr>gg sans</vt:lpstr>
      <vt:lpstr>Yellow E-Wallet Project Proposal by Slidesgo</vt:lpstr>
      <vt:lpstr>x / 10 People</vt:lpstr>
      <vt:lpstr>4 / 10 People</vt:lpstr>
      <vt:lpstr>Introducing…</vt:lpstr>
      <vt:lpstr>PowerPoint Presentation</vt:lpstr>
      <vt:lpstr>PowerPoint Presentation</vt:lpstr>
      <vt:lpstr>Main Idea</vt:lpstr>
      <vt:lpstr>Gamification</vt:lpstr>
      <vt:lpstr>Goal</vt:lpstr>
      <vt:lpstr>1</vt:lpstr>
      <vt:lpstr>1</vt:lpstr>
      <vt:lpstr>1</vt:lpstr>
      <vt:lpstr>1</vt:lpstr>
      <vt:lpstr>PowerPoint Presentation</vt:lpstr>
      <vt:lpstr>Future</vt:lpstr>
      <vt:lpstr>Future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Methodology</vt:lpstr>
      <vt:lpstr>Future</vt:lpstr>
      <vt:lpstr>Future</vt:lpstr>
      <vt:lpstr>Future</vt:lpstr>
      <vt:lpstr>Future</vt:lpstr>
      <vt:lpstr>Future</vt:lpstr>
      <vt:lpstr>Application Demo</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 / 10 People</dc:title>
  <cp:lastModifiedBy>Kai Yi</cp:lastModifiedBy>
  <cp:revision>47</cp:revision>
  <dcterms:modified xsi:type="dcterms:W3CDTF">2025-07-25T08:49:51Z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0x01010042D36E4B6BA26749BBCA5776A5500576</vt:lpwstr>
  </property>
</Properties>
</file>